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12192000"/>
  <p:notesSz cx="6858000" cy="9144000"/>
  <p:embeddedFontLst>
    <p:embeddedFont>
      <p:font typeface="DM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5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56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DMSa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DMSans-italic.fntdata"/><Relationship Id="rId30" Type="http://schemas.openxmlformats.org/officeDocument/2006/relationships/font" Target="fonts/DMSan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DM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1f9a1cde6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11f9a1cde63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1f9a1cde6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11f9a1cde63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0c30528d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120c30528d1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20c30528d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120c30528d1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20ccbc3b3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120ccbc3b3a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13b616bb6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113b616bb61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1f9a1cde6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11f9a1cde63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1f9a1cde6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11f9a1cde63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1f9a1cde6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11f9a1cde63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13b616bb6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113b616bb61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20bcda5b5d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20bcda5b5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13b616bb6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113b616bb61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/>
          </a:p>
        </p:txBody>
      </p:sp>
      <p:sp>
        <p:nvSpPr>
          <p:cNvPr id="473" name="Google Shape;47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23bafc30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/>
          </a:p>
        </p:txBody>
      </p:sp>
      <p:sp>
        <p:nvSpPr>
          <p:cNvPr id="480" name="Google Shape;480;g123bafc308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23bafc308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/>
          </a:p>
        </p:txBody>
      </p:sp>
      <p:sp>
        <p:nvSpPr>
          <p:cNvPr id="487" name="Google Shape;487;g123bafc308d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3b616bb6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113b616bb61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22cedb5b0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122cedb5b0c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20ccbc3b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120ccbc3b3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s slide layout">
  <p:cSld name="2_Contents slide layout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ntents slide layout">
  <p:cSld name="5_Contents slide layou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1"/>
          <p:cNvSpPr/>
          <p:nvPr>
            <p:ph idx="2" type="pic"/>
          </p:nvPr>
        </p:nvSpPr>
        <p:spPr>
          <a:xfrm>
            <a:off x="0" y="0"/>
            <a:ext cx="5921830" cy="6858000"/>
          </a:xfrm>
          <a:prstGeom prst="roundRect">
            <a:avLst>
              <a:gd fmla="val 0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ontents slide layout">
  <p:cSld name="8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ntents slide layout">
  <p:cSld name="9_Contents slide layout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"/>
          <p:cNvSpPr/>
          <p:nvPr/>
        </p:nvSpPr>
        <p:spPr>
          <a:xfrm>
            <a:off x="4019341" y="1301929"/>
            <a:ext cx="7867858" cy="5029200"/>
          </a:xfrm>
          <a:prstGeom prst="frame">
            <a:avLst>
              <a:gd fmla="val 993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3"/>
          <p:cNvSpPr/>
          <p:nvPr>
            <p:ph idx="2" type="pic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5" name="Google Shape;315;p13"/>
          <p:cNvSpPr/>
          <p:nvPr>
            <p:ph idx="3" type="pic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ontents slide layout">
  <p:cSld name="10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&amp; Contents Layout">
  <p:cSld name="Images &amp; Contents Layou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5"/>
          <p:cNvSpPr/>
          <p:nvPr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002-KIMS BUSINESS\007-02-MaxPPT-Contents\150902-com-Global-Laptop\mo900.png" id="319" name="Google Shape;319;p15"/>
          <p:cNvPicPr preferRelativeResize="0"/>
          <p:nvPr/>
        </p:nvPicPr>
        <p:blipFill rotWithShape="1">
          <a:blip r:embed="rId2">
            <a:alphaModFix/>
          </a:blip>
          <a:srcRect b="0" l="18253" r="0" t="0"/>
          <a:stretch/>
        </p:blipFill>
        <p:spPr>
          <a:xfrm>
            <a:off x="-1" y="549778"/>
            <a:ext cx="5139665" cy="630822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5"/>
          <p:cNvSpPr/>
          <p:nvPr>
            <p:ph idx="2" type="pic"/>
          </p:nvPr>
        </p:nvSpPr>
        <p:spPr>
          <a:xfrm>
            <a:off x="2219265" y="1047756"/>
            <a:ext cx="2375188" cy="370314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ontents slide layout">
  <p:cSld name="12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_Images &amp; Contents Layout">
  <p:cSld name="48_Images &amp; Contents Layout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>
            <a:off x="0" y="2362200"/>
            <a:ext cx="12191999" cy="213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7"/>
          <p:cNvSpPr/>
          <p:nvPr>
            <p:ph idx="2" type="pic"/>
          </p:nvPr>
        </p:nvSpPr>
        <p:spPr>
          <a:xfrm>
            <a:off x="5534029" y="2"/>
            <a:ext cx="6657973" cy="68579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ontents slide layout">
  <p:cSld name="14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 slide layout">
  <p:cSld name="1_Image slide layout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9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" name="Google Shape;328;p19"/>
          <p:cNvSpPr/>
          <p:nvPr>
            <p:ph idx="2" type="pic"/>
          </p:nvPr>
        </p:nvSpPr>
        <p:spPr>
          <a:xfrm>
            <a:off x="0" y="1713554"/>
            <a:ext cx="12192000" cy="324036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Contents slide layout">
  <p:cSld name="17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genda slide layout">
  <p:cSld name="3_Agenda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Contents slide layout">
  <p:cSld name="16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"/>
          <p:cNvSpPr txBox="1"/>
          <p:nvPr>
            <p:ph idx="1" type="body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con sets layout">
  <p:cSld name="1_Icon sets layout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3"/>
          <p:cNvSpPr txBox="1"/>
          <p:nvPr>
            <p:ph idx="1" type="body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fmla="val 3968" name="adj"/>
            </a:avLst>
          </a:prstGeom>
          <a:solidFill>
            <a:srgbClr val="1B58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3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fmla="val 50000" name="adj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3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3"/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3"/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3"/>
          <p:cNvSpPr txBox="1"/>
          <p:nvPr/>
        </p:nvSpPr>
        <p:spPr>
          <a:xfrm>
            <a:off x="721229" y="5808438"/>
            <a:ext cx="31935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https://www.plantillaspower-point.com/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3"/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ts slide layout">
  <p:cSld name="3_Contents slide layout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"/>
          <p:cNvSpPr/>
          <p:nvPr/>
        </p:nvSpPr>
        <p:spPr>
          <a:xfrm>
            <a:off x="10602215" y="45509"/>
            <a:ext cx="1518124" cy="921310"/>
          </a:xfrm>
          <a:custGeom>
            <a:rect b="b" l="l" r="r" t="t"/>
            <a:pathLst>
              <a:path extrusionOk="0" h="1297687" w="2144288">
                <a:moveTo>
                  <a:pt x="1025479" y="930689"/>
                </a:moveTo>
                <a:cubicBezTo>
                  <a:pt x="1009477" y="895637"/>
                  <a:pt x="995666" y="865538"/>
                  <a:pt x="979855" y="830867"/>
                </a:cubicBezTo>
                <a:cubicBezTo>
                  <a:pt x="1040529" y="830867"/>
                  <a:pt x="1096155" y="830867"/>
                  <a:pt x="1151781" y="830867"/>
                </a:cubicBezTo>
                <a:cubicBezTo>
                  <a:pt x="1160163" y="830867"/>
                  <a:pt x="1168545" y="830771"/>
                  <a:pt x="1176927" y="830771"/>
                </a:cubicBezTo>
                <a:cubicBezTo>
                  <a:pt x="1197501" y="830771"/>
                  <a:pt x="1212265" y="822199"/>
                  <a:pt x="1212741" y="800387"/>
                </a:cubicBezTo>
                <a:cubicBezTo>
                  <a:pt x="1213217" y="777908"/>
                  <a:pt x="1199977" y="766763"/>
                  <a:pt x="1177213" y="766954"/>
                </a:cubicBezTo>
                <a:cubicBezTo>
                  <a:pt x="1075962" y="767525"/>
                  <a:pt x="974711" y="768097"/>
                  <a:pt x="873460" y="768383"/>
                </a:cubicBezTo>
                <a:cubicBezTo>
                  <a:pt x="786116" y="768668"/>
                  <a:pt x="698677" y="769240"/>
                  <a:pt x="611332" y="768002"/>
                </a:cubicBezTo>
                <a:cubicBezTo>
                  <a:pt x="588758" y="767716"/>
                  <a:pt x="572185" y="775431"/>
                  <a:pt x="556468" y="789909"/>
                </a:cubicBezTo>
                <a:cubicBezTo>
                  <a:pt x="523036" y="820961"/>
                  <a:pt x="493603" y="863156"/>
                  <a:pt x="453979" y="878873"/>
                </a:cubicBezTo>
                <a:cubicBezTo>
                  <a:pt x="414355" y="894589"/>
                  <a:pt x="364159" y="884492"/>
                  <a:pt x="318629" y="883730"/>
                </a:cubicBezTo>
                <a:cubicBezTo>
                  <a:pt x="296912" y="883349"/>
                  <a:pt x="285196" y="888493"/>
                  <a:pt x="274909" y="910686"/>
                </a:cubicBezTo>
                <a:cubicBezTo>
                  <a:pt x="239857" y="986124"/>
                  <a:pt x="144131" y="1013270"/>
                  <a:pt x="72217" y="971360"/>
                </a:cubicBezTo>
                <a:cubicBezTo>
                  <a:pt x="970" y="929831"/>
                  <a:pt x="-21604" y="836486"/>
                  <a:pt x="22783" y="766954"/>
                </a:cubicBezTo>
                <a:cubicBezTo>
                  <a:pt x="67741" y="696564"/>
                  <a:pt x="163372" y="678562"/>
                  <a:pt x="231285" y="727711"/>
                </a:cubicBezTo>
                <a:cubicBezTo>
                  <a:pt x="263384" y="750952"/>
                  <a:pt x="264146" y="752095"/>
                  <a:pt x="292912" y="823056"/>
                </a:cubicBezTo>
                <a:cubicBezTo>
                  <a:pt x="334822" y="823056"/>
                  <a:pt x="377589" y="823723"/>
                  <a:pt x="420261" y="822485"/>
                </a:cubicBezTo>
                <a:cubicBezTo>
                  <a:pt x="428262" y="822294"/>
                  <a:pt x="437406" y="816293"/>
                  <a:pt x="443883" y="810578"/>
                </a:cubicBezTo>
                <a:cubicBezTo>
                  <a:pt x="477887" y="780289"/>
                  <a:pt x="510558" y="748571"/>
                  <a:pt x="545229" y="719043"/>
                </a:cubicBezTo>
                <a:cubicBezTo>
                  <a:pt x="553992" y="711518"/>
                  <a:pt x="567994" y="706851"/>
                  <a:pt x="579709" y="706661"/>
                </a:cubicBezTo>
                <a:cubicBezTo>
                  <a:pt x="661434" y="705137"/>
                  <a:pt x="743158" y="705232"/>
                  <a:pt x="824883" y="704660"/>
                </a:cubicBezTo>
                <a:cubicBezTo>
                  <a:pt x="831169" y="704660"/>
                  <a:pt x="837456" y="703613"/>
                  <a:pt x="845171" y="702946"/>
                </a:cubicBezTo>
                <a:cubicBezTo>
                  <a:pt x="845171" y="673990"/>
                  <a:pt x="845171" y="646367"/>
                  <a:pt x="845171" y="616173"/>
                </a:cubicBezTo>
                <a:cubicBezTo>
                  <a:pt x="915370" y="616173"/>
                  <a:pt x="983855" y="616173"/>
                  <a:pt x="1052435" y="616173"/>
                </a:cubicBezTo>
                <a:cubicBezTo>
                  <a:pt x="1067294" y="616173"/>
                  <a:pt x="1084153" y="620840"/>
                  <a:pt x="1096441" y="615221"/>
                </a:cubicBezTo>
                <a:cubicBezTo>
                  <a:pt x="1109585" y="609315"/>
                  <a:pt x="1126063" y="594742"/>
                  <a:pt x="1127302" y="582455"/>
                </a:cubicBezTo>
                <a:cubicBezTo>
                  <a:pt x="1129397" y="562452"/>
                  <a:pt x="1111490" y="553403"/>
                  <a:pt x="1091011" y="553403"/>
                </a:cubicBezTo>
                <a:cubicBezTo>
                  <a:pt x="1011763" y="553308"/>
                  <a:pt x="932611" y="552832"/>
                  <a:pt x="853363" y="552737"/>
                </a:cubicBezTo>
                <a:cubicBezTo>
                  <a:pt x="770686" y="552641"/>
                  <a:pt x="687913" y="553308"/>
                  <a:pt x="605236" y="552546"/>
                </a:cubicBezTo>
                <a:cubicBezTo>
                  <a:pt x="587044" y="552356"/>
                  <a:pt x="578090" y="556642"/>
                  <a:pt x="570946" y="575406"/>
                </a:cubicBezTo>
                <a:cubicBezTo>
                  <a:pt x="544848" y="644748"/>
                  <a:pt x="478173" y="679229"/>
                  <a:pt x="404926" y="664465"/>
                </a:cubicBezTo>
                <a:cubicBezTo>
                  <a:pt x="338917" y="651130"/>
                  <a:pt x="290340" y="590741"/>
                  <a:pt x="290530" y="521971"/>
                </a:cubicBezTo>
                <a:cubicBezTo>
                  <a:pt x="290721" y="450438"/>
                  <a:pt x="339394" y="392907"/>
                  <a:pt x="411593" y="378715"/>
                </a:cubicBezTo>
                <a:cubicBezTo>
                  <a:pt x="477601" y="365761"/>
                  <a:pt x="545800" y="402718"/>
                  <a:pt x="570756" y="468250"/>
                </a:cubicBezTo>
                <a:cubicBezTo>
                  <a:pt x="578281" y="488062"/>
                  <a:pt x="588377" y="492348"/>
                  <a:pt x="607332" y="492158"/>
                </a:cubicBezTo>
                <a:cubicBezTo>
                  <a:pt x="721060" y="491491"/>
                  <a:pt x="834789" y="491300"/>
                  <a:pt x="948422" y="492348"/>
                </a:cubicBezTo>
                <a:cubicBezTo>
                  <a:pt x="967948" y="492539"/>
                  <a:pt x="975854" y="485681"/>
                  <a:pt x="982141" y="468059"/>
                </a:cubicBezTo>
                <a:cubicBezTo>
                  <a:pt x="1013573" y="379667"/>
                  <a:pt x="1014049" y="379858"/>
                  <a:pt x="1105489" y="379858"/>
                </a:cubicBezTo>
                <a:cubicBezTo>
                  <a:pt x="1151114" y="379858"/>
                  <a:pt x="1196834" y="380048"/>
                  <a:pt x="1242459" y="379763"/>
                </a:cubicBezTo>
                <a:cubicBezTo>
                  <a:pt x="1271986" y="379572"/>
                  <a:pt x="1288750" y="366904"/>
                  <a:pt x="1288274" y="346235"/>
                </a:cubicBezTo>
                <a:cubicBezTo>
                  <a:pt x="1287798" y="326042"/>
                  <a:pt x="1270748" y="314040"/>
                  <a:pt x="1241030" y="314040"/>
                </a:cubicBezTo>
                <a:cubicBezTo>
                  <a:pt x="1071390" y="313850"/>
                  <a:pt x="901750" y="314231"/>
                  <a:pt x="732109" y="313088"/>
                </a:cubicBezTo>
                <a:cubicBezTo>
                  <a:pt x="718012" y="312992"/>
                  <a:pt x="703344" y="304515"/>
                  <a:pt x="690104" y="297752"/>
                </a:cubicBezTo>
                <a:cubicBezTo>
                  <a:pt x="681246" y="293276"/>
                  <a:pt x="674293" y="284798"/>
                  <a:pt x="666577" y="278131"/>
                </a:cubicBezTo>
                <a:cubicBezTo>
                  <a:pt x="569327" y="194120"/>
                  <a:pt x="569327" y="194597"/>
                  <a:pt x="439882" y="203550"/>
                </a:cubicBezTo>
                <a:cubicBezTo>
                  <a:pt x="422452" y="204788"/>
                  <a:pt x="419118" y="214218"/>
                  <a:pt x="413593" y="226410"/>
                </a:cubicBezTo>
                <a:cubicBezTo>
                  <a:pt x="388352" y="282989"/>
                  <a:pt x="343870" y="313373"/>
                  <a:pt x="282529" y="314707"/>
                </a:cubicBezTo>
                <a:cubicBezTo>
                  <a:pt x="222236" y="315945"/>
                  <a:pt x="176135" y="288227"/>
                  <a:pt x="149560" y="233744"/>
                </a:cubicBezTo>
                <a:cubicBezTo>
                  <a:pt x="122509" y="178309"/>
                  <a:pt x="129463" y="124397"/>
                  <a:pt x="168134" y="76677"/>
                </a:cubicBezTo>
                <a:cubicBezTo>
                  <a:pt x="201757" y="35243"/>
                  <a:pt x="247287" y="18289"/>
                  <a:pt x="300055" y="25909"/>
                </a:cubicBezTo>
                <a:cubicBezTo>
                  <a:pt x="356253" y="34100"/>
                  <a:pt x="396448" y="65438"/>
                  <a:pt x="415594" y="119159"/>
                </a:cubicBezTo>
                <a:cubicBezTo>
                  <a:pt x="422642" y="139066"/>
                  <a:pt x="432167" y="143828"/>
                  <a:pt x="451503" y="143066"/>
                </a:cubicBezTo>
                <a:cubicBezTo>
                  <a:pt x="494270" y="141257"/>
                  <a:pt x="537228" y="140590"/>
                  <a:pt x="580090" y="142019"/>
                </a:cubicBezTo>
                <a:cubicBezTo>
                  <a:pt x="593521" y="142495"/>
                  <a:pt x="608570" y="148591"/>
                  <a:pt x="619429" y="156782"/>
                </a:cubicBezTo>
                <a:cubicBezTo>
                  <a:pt x="643908" y="175261"/>
                  <a:pt x="668006" y="194978"/>
                  <a:pt x="688961" y="217266"/>
                </a:cubicBezTo>
                <a:cubicBezTo>
                  <a:pt x="715917" y="245936"/>
                  <a:pt x="746206" y="256319"/>
                  <a:pt x="785640" y="253937"/>
                </a:cubicBezTo>
                <a:cubicBezTo>
                  <a:pt x="840409" y="250604"/>
                  <a:pt x="895558" y="254223"/>
                  <a:pt x="950518" y="252509"/>
                </a:cubicBezTo>
                <a:cubicBezTo>
                  <a:pt x="963567" y="252128"/>
                  <a:pt x="979188" y="245270"/>
                  <a:pt x="988808" y="236316"/>
                </a:cubicBezTo>
                <a:cubicBezTo>
                  <a:pt x="1026241" y="201359"/>
                  <a:pt x="1062341" y="164879"/>
                  <a:pt x="1097584" y="127731"/>
                </a:cubicBezTo>
                <a:cubicBezTo>
                  <a:pt x="1114729" y="109634"/>
                  <a:pt x="1128349" y="107443"/>
                  <a:pt x="1145875" y="126874"/>
                </a:cubicBezTo>
                <a:cubicBezTo>
                  <a:pt x="1163878" y="146876"/>
                  <a:pt x="1181975" y="176309"/>
                  <a:pt x="1204073" y="180500"/>
                </a:cubicBezTo>
                <a:cubicBezTo>
                  <a:pt x="1225314" y="184595"/>
                  <a:pt x="1251412" y="161069"/>
                  <a:pt x="1275987" y="151067"/>
                </a:cubicBezTo>
                <a:cubicBezTo>
                  <a:pt x="1300085" y="141257"/>
                  <a:pt x="1324469" y="131446"/>
                  <a:pt x="1349520" y="124969"/>
                </a:cubicBezTo>
                <a:cubicBezTo>
                  <a:pt x="1366284" y="120683"/>
                  <a:pt x="1372761" y="113825"/>
                  <a:pt x="1371808" y="96584"/>
                </a:cubicBezTo>
                <a:cubicBezTo>
                  <a:pt x="1370570" y="73343"/>
                  <a:pt x="1371713" y="50007"/>
                  <a:pt x="1371427" y="26671"/>
                </a:cubicBezTo>
                <a:cubicBezTo>
                  <a:pt x="1371142" y="8002"/>
                  <a:pt x="1379333" y="-94"/>
                  <a:pt x="1398478" y="1"/>
                </a:cubicBezTo>
                <a:cubicBezTo>
                  <a:pt x="1462772" y="572"/>
                  <a:pt x="1527066" y="477"/>
                  <a:pt x="1591360" y="1"/>
                </a:cubicBezTo>
                <a:cubicBezTo>
                  <a:pt x="1609362" y="-94"/>
                  <a:pt x="1616315" y="8002"/>
                  <a:pt x="1616791" y="25242"/>
                </a:cubicBezTo>
                <a:cubicBezTo>
                  <a:pt x="1617553" y="55817"/>
                  <a:pt x="1608790" y="93632"/>
                  <a:pt x="1623554" y="114682"/>
                </a:cubicBezTo>
                <a:cubicBezTo>
                  <a:pt x="1637365" y="134494"/>
                  <a:pt x="1677085" y="135351"/>
                  <a:pt x="1704421" y="146781"/>
                </a:cubicBezTo>
                <a:cubicBezTo>
                  <a:pt x="1730901" y="157830"/>
                  <a:pt x="1756142" y="171737"/>
                  <a:pt x="1785479" y="186215"/>
                </a:cubicBezTo>
                <a:cubicBezTo>
                  <a:pt x="1805291" y="165450"/>
                  <a:pt x="1826056" y="144209"/>
                  <a:pt x="1846153" y="122397"/>
                </a:cubicBezTo>
                <a:cubicBezTo>
                  <a:pt x="1859965" y="107538"/>
                  <a:pt x="1872252" y="108110"/>
                  <a:pt x="1886349" y="122397"/>
                </a:cubicBezTo>
                <a:cubicBezTo>
                  <a:pt x="1931593" y="168117"/>
                  <a:pt x="1977217" y="213456"/>
                  <a:pt x="2022937" y="258605"/>
                </a:cubicBezTo>
                <a:cubicBezTo>
                  <a:pt x="2035701" y="271178"/>
                  <a:pt x="2035225" y="282417"/>
                  <a:pt x="2022366" y="294228"/>
                </a:cubicBezTo>
                <a:cubicBezTo>
                  <a:pt x="1999792" y="314993"/>
                  <a:pt x="1977408" y="335852"/>
                  <a:pt x="1960168" y="351854"/>
                </a:cubicBezTo>
                <a:cubicBezTo>
                  <a:pt x="1982647" y="410433"/>
                  <a:pt x="2001792" y="461678"/>
                  <a:pt x="2022461" y="512351"/>
                </a:cubicBezTo>
                <a:cubicBezTo>
                  <a:pt x="2024938" y="518447"/>
                  <a:pt x="2035320" y="524733"/>
                  <a:pt x="2042368" y="525114"/>
                </a:cubicBezTo>
                <a:cubicBezTo>
                  <a:pt x="2066467" y="526638"/>
                  <a:pt x="2090851" y="526352"/>
                  <a:pt x="2115044" y="525495"/>
                </a:cubicBezTo>
                <a:cubicBezTo>
                  <a:pt x="2134761" y="524733"/>
                  <a:pt x="2144476" y="531877"/>
                  <a:pt x="2144286" y="552737"/>
                </a:cubicBezTo>
                <a:cubicBezTo>
                  <a:pt x="2143810" y="617030"/>
                  <a:pt x="2143905" y="681324"/>
                  <a:pt x="2144191" y="745618"/>
                </a:cubicBezTo>
                <a:cubicBezTo>
                  <a:pt x="2144286" y="763239"/>
                  <a:pt x="2136380" y="771240"/>
                  <a:pt x="2118949" y="771050"/>
                </a:cubicBezTo>
                <a:cubicBezTo>
                  <a:pt x="2093803" y="770764"/>
                  <a:pt x="2068562" y="770097"/>
                  <a:pt x="2043511" y="771621"/>
                </a:cubicBezTo>
                <a:cubicBezTo>
                  <a:pt x="2036272" y="772097"/>
                  <a:pt x="2025414" y="777717"/>
                  <a:pt x="2022937" y="783718"/>
                </a:cubicBezTo>
                <a:cubicBezTo>
                  <a:pt x="2002459" y="834391"/>
                  <a:pt x="1983504" y="885731"/>
                  <a:pt x="1960549" y="946024"/>
                </a:cubicBezTo>
                <a:cubicBezTo>
                  <a:pt x="1976932" y="960692"/>
                  <a:pt x="1998934" y="980695"/>
                  <a:pt x="2021318" y="1000221"/>
                </a:cubicBezTo>
                <a:cubicBezTo>
                  <a:pt x="2036558" y="1013556"/>
                  <a:pt x="2036463" y="1025843"/>
                  <a:pt x="2021985" y="1040131"/>
                </a:cubicBezTo>
                <a:cubicBezTo>
                  <a:pt x="1976836" y="1084613"/>
                  <a:pt x="1932164" y="1129571"/>
                  <a:pt x="1887682" y="1174719"/>
                </a:cubicBezTo>
                <a:cubicBezTo>
                  <a:pt x="1873585" y="1189007"/>
                  <a:pt x="1861012" y="1189578"/>
                  <a:pt x="1847392" y="1174719"/>
                </a:cubicBezTo>
                <a:cubicBezTo>
                  <a:pt x="1827389" y="1152812"/>
                  <a:pt x="1807006" y="1131190"/>
                  <a:pt x="1791575" y="1114521"/>
                </a:cubicBezTo>
                <a:cubicBezTo>
                  <a:pt x="1733473" y="1136810"/>
                  <a:pt x="1682228" y="1155860"/>
                  <a:pt x="1631650" y="1176434"/>
                </a:cubicBezTo>
                <a:cubicBezTo>
                  <a:pt x="1625554" y="1178910"/>
                  <a:pt x="1619744" y="1189673"/>
                  <a:pt x="1619268" y="1196912"/>
                </a:cubicBezTo>
                <a:cubicBezTo>
                  <a:pt x="1617744" y="1221963"/>
                  <a:pt x="1618411" y="1247204"/>
                  <a:pt x="1618696" y="1272350"/>
                </a:cubicBezTo>
                <a:cubicBezTo>
                  <a:pt x="1618887" y="1289781"/>
                  <a:pt x="1610886" y="1297782"/>
                  <a:pt x="1593265" y="1297687"/>
                </a:cubicBezTo>
                <a:cubicBezTo>
                  <a:pt x="1528018" y="1297401"/>
                  <a:pt x="1462772" y="1297306"/>
                  <a:pt x="1397526" y="1297687"/>
                </a:cubicBezTo>
                <a:cubicBezTo>
                  <a:pt x="1379143" y="1297782"/>
                  <a:pt x="1372666" y="1289114"/>
                  <a:pt x="1372951" y="1271969"/>
                </a:cubicBezTo>
                <a:cubicBezTo>
                  <a:pt x="1373332" y="1247776"/>
                  <a:pt x="1374190" y="1223392"/>
                  <a:pt x="1372475" y="1199294"/>
                </a:cubicBezTo>
                <a:cubicBezTo>
                  <a:pt x="1371904" y="1191293"/>
                  <a:pt x="1365617" y="1179482"/>
                  <a:pt x="1358950" y="1176719"/>
                </a:cubicBezTo>
                <a:cubicBezTo>
                  <a:pt x="1308467" y="1156050"/>
                  <a:pt x="1257127" y="1137191"/>
                  <a:pt x="1199692" y="1115378"/>
                </a:cubicBezTo>
                <a:cubicBezTo>
                  <a:pt x="1183880" y="1132142"/>
                  <a:pt x="1163401" y="1153764"/>
                  <a:pt x="1143113" y="1175481"/>
                </a:cubicBezTo>
                <a:cubicBezTo>
                  <a:pt x="1131969" y="1187387"/>
                  <a:pt x="1119872" y="1191578"/>
                  <a:pt x="1106918" y="1178815"/>
                </a:cubicBezTo>
                <a:cubicBezTo>
                  <a:pt x="1067389" y="1139762"/>
                  <a:pt x="1028146" y="1100329"/>
                  <a:pt x="984808" y="1057181"/>
                </a:cubicBezTo>
                <a:cubicBezTo>
                  <a:pt x="997952" y="1056419"/>
                  <a:pt x="1005858" y="1055466"/>
                  <a:pt x="1013668" y="1055466"/>
                </a:cubicBezTo>
                <a:cubicBezTo>
                  <a:pt x="1128349" y="1055657"/>
                  <a:pt x="1242935" y="1055942"/>
                  <a:pt x="1357616" y="1056133"/>
                </a:cubicBezTo>
                <a:cubicBezTo>
                  <a:pt x="1363236" y="1056133"/>
                  <a:pt x="1368760" y="1056323"/>
                  <a:pt x="1374380" y="1056133"/>
                </a:cubicBezTo>
                <a:cubicBezTo>
                  <a:pt x="1396002" y="1055752"/>
                  <a:pt x="1411813" y="1045751"/>
                  <a:pt x="1411718" y="1023462"/>
                </a:cubicBezTo>
                <a:cubicBezTo>
                  <a:pt x="1411623" y="1002698"/>
                  <a:pt x="1396573" y="992601"/>
                  <a:pt x="1375999" y="992315"/>
                </a:cubicBezTo>
                <a:cubicBezTo>
                  <a:pt x="1322850" y="991553"/>
                  <a:pt x="1269796" y="990696"/>
                  <a:pt x="1216646" y="990601"/>
                </a:cubicBezTo>
                <a:cubicBezTo>
                  <a:pt x="1099203" y="990315"/>
                  <a:pt x="981760" y="989744"/>
                  <a:pt x="864316" y="991077"/>
                </a:cubicBezTo>
                <a:cubicBezTo>
                  <a:pt x="849553" y="991268"/>
                  <a:pt x="831836" y="998792"/>
                  <a:pt x="820597" y="1008698"/>
                </a:cubicBezTo>
                <a:cubicBezTo>
                  <a:pt x="775162" y="1048703"/>
                  <a:pt x="730490" y="1089851"/>
                  <a:pt x="688104" y="1133000"/>
                </a:cubicBezTo>
                <a:cubicBezTo>
                  <a:pt x="665911" y="1155574"/>
                  <a:pt x="643146" y="1167290"/>
                  <a:pt x="611904" y="1160717"/>
                </a:cubicBezTo>
                <a:cubicBezTo>
                  <a:pt x="590758" y="1156241"/>
                  <a:pt x="580186" y="1163289"/>
                  <a:pt x="571423" y="1185482"/>
                </a:cubicBezTo>
                <a:cubicBezTo>
                  <a:pt x="545515" y="1251205"/>
                  <a:pt x="475696" y="1285400"/>
                  <a:pt x="407212" y="1270160"/>
                </a:cubicBezTo>
                <a:cubicBezTo>
                  <a:pt x="338822" y="1254920"/>
                  <a:pt x="292721" y="1197008"/>
                  <a:pt x="293483" y="1127094"/>
                </a:cubicBezTo>
                <a:cubicBezTo>
                  <a:pt x="294150" y="1057371"/>
                  <a:pt x="342823" y="998126"/>
                  <a:pt x="409688" y="985457"/>
                </a:cubicBezTo>
                <a:cubicBezTo>
                  <a:pt x="479030" y="972313"/>
                  <a:pt x="546658" y="1008603"/>
                  <a:pt x="573423" y="1073373"/>
                </a:cubicBezTo>
                <a:cubicBezTo>
                  <a:pt x="586282" y="1104520"/>
                  <a:pt x="619905" y="1111854"/>
                  <a:pt x="645527" y="1088232"/>
                </a:cubicBezTo>
                <a:cubicBezTo>
                  <a:pt x="695438" y="1042036"/>
                  <a:pt x="744016" y="994316"/>
                  <a:pt x="794974" y="949262"/>
                </a:cubicBezTo>
                <a:cubicBezTo>
                  <a:pt x="806785" y="938785"/>
                  <a:pt x="825359" y="931355"/>
                  <a:pt x="841171" y="930784"/>
                </a:cubicBezTo>
                <a:cubicBezTo>
                  <a:pt x="901559" y="929355"/>
                  <a:pt x="962043" y="930689"/>
                  <a:pt x="1025479" y="930689"/>
                </a:cubicBezTo>
                <a:close/>
                <a:moveTo>
                  <a:pt x="1490395" y="871919"/>
                </a:moveTo>
                <a:cubicBezTo>
                  <a:pt x="1446675" y="871919"/>
                  <a:pt x="1406670" y="871824"/>
                  <a:pt x="1366665" y="871919"/>
                </a:cubicBezTo>
                <a:cubicBezTo>
                  <a:pt x="1335899" y="872015"/>
                  <a:pt x="1320088" y="882683"/>
                  <a:pt x="1319516" y="903447"/>
                </a:cubicBezTo>
                <a:cubicBezTo>
                  <a:pt x="1318945" y="924402"/>
                  <a:pt x="1335137" y="936499"/>
                  <a:pt x="1365046" y="936594"/>
                </a:cubicBezTo>
                <a:cubicBezTo>
                  <a:pt x="1422862" y="936785"/>
                  <a:pt x="1480679" y="937737"/>
                  <a:pt x="1538401" y="935737"/>
                </a:cubicBezTo>
                <a:cubicBezTo>
                  <a:pt x="1550783" y="935356"/>
                  <a:pt x="1566690" y="927069"/>
                  <a:pt x="1574310" y="917258"/>
                </a:cubicBezTo>
                <a:cubicBezTo>
                  <a:pt x="1607933" y="873824"/>
                  <a:pt x="1638508" y="828009"/>
                  <a:pt x="1671655" y="784194"/>
                </a:cubicBezTo>
                <a:cubicBezTo>
                  <a:pt x="1683371" y="768668"/>
                  <a:pt x="1687086" y="757524"/>
                  <a:pt x="1677180" y="737807"/>
                </a:cubicBezTo>
                <a:cubicBezTo>
                  <a:pt x="1649462" y="682753"/>
                  <a:pt x="1676513" y="618650"/>
                  <a:pt x="1733092" y="596933"/>
                </a:cubicBezTo>
                <a:cubicBezTo>
                  <a:pt x="1785479" y="576835"/>
                  <a:pt x="1849773" y="608648"/>
                  <a:pt x="1868156" y="663608"/>
                </a:cubicBezTo>
                <a:cubicBezTo>
                  <a:pt x="1890064" y="729330"/>
                  <a:pt x="1837771" y="797053"/>
                  <a:pt x="1765381" y="794100"/>
                </a:cubicBezTo>
                <a:cubicBezTo>
                  <a:pt x="1745760" y="793338"/>
                  <a:pt x="1735187" y="799148"/>
                  <a:pt x="1724519" y="814484"/>
                </a:cubicBezTo>
                <a:cubicBezTo>
                  <a:pt x="1687181" y="867919"/>
                  <a:pt x="1647557" y="919830"/>
                  <a:pt x="1610791" y="973646"/>
                </a:cubicBezTo>
                <a:cubicBezTo>
                  <a:pt x="1598122" y="992315"/>
                  <a:pt x="1584121" y="998983"/>
                  <a:pt x="1562499" y="997364"/>
                </a:cubicBezTo>
                <a:cubicBezTo>
                  <a:pt x="1539734" y="995649"/>
                  <a:pt x="1516779" y="996983"/>
                  <a:pt x="1494109" y="996983"/>
                </a:cubicBezTo>
                <a:cubicBezTo>
                  <a:pt x="1494109" y="1030225"/>
                  <a:pt x="1494109" y="1058514"/>
                  <a:pt x="1494109" y="1089470"/>
                </a:cubicBezTo>
                <a:cubicBezTo>
                  <a:pt x="1665464" y="1082327"/>
                  <a:pt x="1797576" y="1010032"/>
                  <a:pt x="1877872" y="861156"/>
                </a:cubicBezTo>
                <a:cubicBezTo>
                  <a:pt x="1964930" y="699612"/>
                  <a:pt x="1954738" y="537211"/>
                  <a:pt x="1846534" y="387668"/>
                </a:cubicBezTo>
                <a:cubicBezTo>
                  <a:pt x="1761095" y="269558"/>
                  <a:pt x="1640890" y="212885"/>
                  <a:pt x="1493728" y="209456"/>
                </a:cubicBezTo>
                <a:cubicBezTo>
                  <a:pt x="1493728" y="276512"/>
                  <a:pt x="1493728" y="339377"/>
                  <a:pt x="1493728" y="401575"/>
                </a:cubicBezTo>
                <a:cubicBezTo>
                  <a:pt x="1517255" y="409290"/>
                  <a:pt x="1530495" y="404528"/>
                  <a:pt x="1540877" y="381191"/>
                </a:cubicBezTo>
                <a:cubicBezTo>
                  <a:pt x="1558784" y="340805"/>
                  <a:pt x="1605266" y="320231"/>
                  <a:pt x="1648224" y="328613"/>
                </a:cubicBezTo>
                <a:cubicBezTo>
                  <a:pt x="1693277" y="337472"/>
                  <a:pt x="1726900" y="373857"/>
                  <a:pt x="1731472" y="418529"/>
                </a:cubicBezTo>
                <a:cubicBezTo>
                  <a:pt x="1735854" y="462344"/>
                  <a:pt x="1710994" y="503873"/>
                  <a:pt x="1669750" y="521590"/>
                </a:cubicBezTo>
                <a:cubicBezTo>
                  <a:pt x="1628983" y="539116"/>
                  <a:pt x="1578596" y="530734"/>
                  <a:pt x="1554117" y="493682"/>
                </a:cubicBezTo>
                <a:cubicBezTo>
                  <a:pt x="1536210" y="466535"/>
                  <a:pt x="1515636" y="464821"/>
                  <a:pt x="1488775" y="465297"/>
                </a:cubicBezTo>
                <a:cubicBezTo>
                  <a:pt x="1428196" y="466440"/>
                  <a:pt x="1367617" y="465678"/>
                  <a:pt x="1307038" y="465678"/>
                </a:cubicBezTo>
                <a:cubicBezTo>
                  <a:pt x="1285036" y="465678"/>
                  <a:pt x="1267986" y="472727"/>
                  <a:pt x="1266271" y="497777"/>
                </a:cubicBezTo>
                <a:cubicBezTo>
                  <a:pt x="1264843" y="518637"/>
                  <a:pt x="1280845" y="531115"/>
                  <a:pt x="1307991" y="531686"/>
                </a:cubicBezTo>
                <a:cubicBezTo>
                  <a:pt x="1317325" y="531877"/>
                  <a:pt x="1326660" y="531686"/>
                  <a:pt x="1335994" y="531686"/>
                </a:cubicBezTo>
                <a:cubicBezTo>
                  <a:pt x="1386953" y="531686"/>
                  <a:pt x="1437817" y="531686"/>
                  <a:pt x="1491538" y="531686"/>
                </a:cubicBezTo>
                <a:cubicBezTo>
                  <a:pt x="1491538" y="572834"/>
                  <a:pt x="1491538" y="611315"/>
                  <a:pt x="1491538" y="650368"/>
                </a:cubicBezTo>
                <a:cubicBezTo>
                  <a:pt x="1436293" y="650368"/>
                  <a:pt x="1381714" y="650082"/>
                  <a:pt x="1327041" y="650463"/>
                </a:cubicBezTo>
                <a:cubicBezTo>
                  <a:pt x="1287036" y="650749"/>
                  <a:pt x="1247031" y="653416"/>
                  <a:pt x="1207121" y="652178"/>
                </a:cubicBezTo>
                <a:cubicBezTo>
                  <a:pt x="1176736" y="651320"/>
                  <a:pt x="1158448" y="660179"/>
                  <a:pt x="1157401" y="682181"/>
                </a:cubicBezTo>
                <a:cubicBezTo>
                  <a:pt x="1156353" y="703422"/>
                  <a:pt x="1173022" y="716662"/>
                  <a:pt x="1201882" y="716471"/>
                </a:cubicBezTo>
                <a:cubicBezTo>
                  <a:pt x="1265986" y="716186"/>
                  <a:pt x="1330184" y="715328"/>
                  <a:pt x="1394287" y="714852"/>
                </a:cubicBezTo>
                <a:cubicBezTo>
                  <a:pt x="1426387" y="714662"/>
                  <a:pt x="1458581" y="714852"/>
                  <a:pt x="1490490" y="714852"/>
                </a:cubicBezTo>
                <a:cubicBezTo>
                  <a:pt x="1490395" y="770478"/>
                  <a:pt x="1490395" y="819627"/>
                  <a:pt x="1490395" y="871919"/>
                </a:cubicBezTo>
                <a:close/>
                <a:moveTo>
                  <a:pt x="436358" y="1038321"/>
                </a:moveTo>
                <a:cubicBezTo>
                  <a:pt x="385685" y="1038702"/>
                  <a:pt x="344061" y="1080231"/>
                  <a:pt x="344061" y="1130523"/>
                </a:cubicBezTo>
                <a:cubicBezTo>
                  <a:pt x="344061" y="1180720"/>
                  <a:pt x="385876" y="1223201"/>
                  <a:pt x="435787" y="1223868"/>
                </a:cubicBezTo>
                <a:cubicBezTo>
                  <a:pt x="486650" y="1224630"/>
                  <a:pt x="529894" y="1181101"/>
                  <a:pt x="529417" y="1129666"/>
                </a:cubicBezTo>
                <a:cubicBezTo>
                  <a:pt x="529132" y="1079564"/>
                  <a:pt x="486841" y="1038035"/>
                  <a:pt x="436358" y="1038321"/>
                </a:cubicBezTo>
                <a:close/>
                <a:moveTo>
                  <a:pt x="52977" y="844487"/>
                </a:moveTo>
                <a:cubicBezTo>
                  <a:pt x="52405" y="895541"/>
                  <a:pt x="93458" y="937928"/>
                  <a:pt x="143941" y="938594"/>
                </a:cubicBezTo>
                <a:cubicBezTo>
                  <a:pt x="193947" y="939261"/>
                  <a:pt x="237095" y="897446"/>
                  <a:pt x="238238" y="847154"/>
                </a:cubicBezTo>
                <a:cubicBezTo>
                  <a:pt x="239476" y="796958"/>
                  <a:pt x="193471" y="752571"/>
                  <a:pt x="140512" y="752666"/>
                </a:cubicBezTo>
                <a:cubicBezTo>
                  <a:pt x="94696" y="752666"/>
                  <a:pt x="53548" y="795910"/>
                  <a:pt x="52977" y="844487"/>
                </a:cubicBezTo>
                <a:close/>
                <a:moveTo>
                  <a:pt x="279577" y="262605"/>
                </a:moveTo>
                <a:cubicBezTo>
                  <a:pt x="329488" y="262700"/>
                  <a:pt x="372350" y="219743"/>
                  <a:pt x="372445" y="169641"/>
                </a:cubicBezTo>
                <a:cubicBezTo>
                  <a:pt x="372541" y="119540"/>
                  <a:pt x="329583" y="77344"/>
                  <a:pt x="278910" y="77915"/>
                </a:cubicBezTo>
                <a:cubicBezTo>
                  <a:pt x="229285" y="78487"/>
                  <a:pt x="188327" y="119349"/>
                  <a:pt x="187756" y="168974"/>
                </a:cubicBezTo>
                <a:cubicBezTo>
                  <a:pt x="187089" y="219076"/>
                  <a:pt x="229666" y="262510"/>
                  <a:pt x="279577" y="262605"/>
                </a:cubicBezTo>
                <a:close/>
                <a:moveTo>
                  <a:pt x="441597" y="611696"/>
                </a:moveTo>
                <a:cubicBezTo>
                  <a:pt x="490841" y="610553"/>
                  <a:pt x="530465" y="568548"/>
                  <a:pt x="529036" y="519113"/>
                </a:cubicBezTo>
                <a:cubicBezTo>
                  <a:pt x="527512" y="468536"/>
                  <a:pt x="485126" y="428531"/>
                  <a:pt x="433977" y="429388"/>
                </a:cubicBezTo>
                <a:cubicBezTo>
                  <a:pt x="386733" y="430150"/>
                  <a:pt x="342823" y="471203"/>
                  <a:pt x="344061" y="514827"/>
                </a:cubicBezTo>
                <a:cubicBezTo>
                  <a:pt x="345680" y="578930"/>
                  <a:pt x="381875" y="611125"/>
                  <a:pt x="441597" y="611696"/>
                </a:cubicBezTo>
                <a:close/>
                <a:moveTo>
                  <a:pt x="1629364" y="493205"/>
                </a:moveTo>
                <a:cubicBezTo>
                  <a:pt x="1664416" y="493491"/>
                  <a:pt x="1693182" y="465488"/>
                  <a:pt x="1694039" y="430340"/>
                </a:cubicBezTo>
                <a:cubicBezTo>
                  <a:pt x="1694896" y="393955"/>
                  <a:pt x="1666226" y="363951"/>
                  <a:pt x="1630317" y="363761"/>
                </a:cubicBezTo>
                <a:cubicBezTo>
                  <a:pt x="1594598" y="363570"/>
                  <a:pt x="1564213" y="393955"/>
                  <a:pt x="1564880" y="429388"/>
                </a:cubicBezTo>
                <a:cubicBezTo>
                  <a:pt x="1565452" y="463868"/>
                  <a:pt x="1594884" y="492920"/>
                  <a:pt x="1629364" y="493205"/>
                </a:cubicBezTo>
                <a:close/>
                <a:moveTo>
                  <a:pt x="1833580" y="694754"/>
                </a:moveTo>
                <a:cubicBezTo>
                  <a:pt x="1834057" y="657416"/>
                  <a:pt x="1805767" y="629699"/>
                  <a:pt x="1766048" y="628556"/>
                </a:cubicBezTo>
                <a:cubicBezTo>
                  <a:pt x="1735663" y="627698"/>
                  <a:pt x="1706422" y="658655"/>
                  <a:pt x="1705755" y="692373"/>
                </a:cubicBezTo>
                <a:cubicBezTo>
                  <a:pt x="1705088" y="728473"/>
                  <a:pt x="1731758" y="755429"/>
                  <a:pt x="1768429" y="755905"/>
                </a:cubicBezTo>
                <a:cubicBezTo>
                  <a:pt x="1805196" y="756286"/>
                  <a:pt x="1833104" y="730092"/>
                  <a:pt x="1833580" y="694754"/>
                </a:cubicBezTo>
                <a:close/>
                <a:moveTo>
                  <a:pt x="1178832" y="936213"/>
                </a:moveTo>
                <a:cubicBezTo>
                  <a:pt x="1178832" y="936308"/>
                  <a:pt x="1178832" y="936404"/>
                  <a:pt x="1178832" y="936404"/>
                </a:cubicBezTo>
                <a:cubicBezTo>
                  <a:pt x="1192738" y="936404"/>
                  <a:pt x="1206645" y="937070"/>
                  <a:pt x="1220456" y="936213"/>
                </a:cubicBezTo>
                <a:cubicBezTo>
                  <a:pt x="1239982" y="935165"/>
                  <a:pt x="1251793" y="924116"/>
                  <a:pt x="1251984" y="904590"/>
                </a:cubicBezTo>
                <a:cubicBezTo>
                  <a:pt x="1252270" y="885064"/>
                  <a:pt x="1240649" y="872967"/>
                  <a:pt x="1221313" y="872015"/>
                </a:cubicBezTo>
                <a:cubicBezTo>
                  <a:pt x="1193596" y="870776"/>
                  <a:pt x="1165783" y="870967"/>
                  <a:pt x="1138065" y="872110"/>
                </a:cubicBezTo>
                <a:cubicBezTo>
                  <a:pt x="1118253" y="872967"/>
                  <a:pt x="1105013" y="886874"/>
                  <a:pt x="1108728" y="904685"/>
                </a:cubicBezTo>
                <a:cubicBezTo>
                  <a:pt x="1111204" y="916592"/>
                  <a:pt x="1125492" y="929546"/>
                  <a:pt x="1137684" y="934975"/>
                </a:cubicBezTo>
                <a:cubicBezTo>
                  <a:pt x="1149304" y="940214"/>
                  <a:pt x="1164925" y="936213"/>
                  <a:pt x="1178832" y="936213"/>
                </a:cubicBezTo>
                <a:close/>
              </a:path>
            </a:pathLst>
          </a:custGeom>
          <a:solidFill>
            <a:srgbClr val="1B58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4"/>
          <p:cNvSpPr/>
          <p:nvPr/>
        </p:nvSpPr>
        <p:spPr>
          <a:xfrm>
            <a:off x="0" y="-9483"/>
            <a:ext cx="10472856" cy="1044479"/>
          </a:xfrm>
          <a:prstGeom prst="rect">
            <a:avLst/>
          </a:prstGeom>
          <a:solidFill>
            <a:srgbClr val="1B587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4"/>
          <p:cNvSpPr/>
          <p:nvPr/>
        </p:nvSpPr>
        <p:spPr>
          <a:xfrm>
            <a:off x="1" y="1005462"/>
            <a:ext cx="12192000" cy="45719"/>
          </a:xfrm>
          <a:prstGeom prst="rect">
            <a:avLst/>
          </a:prstGeom>
          <a:solidFill>
            <a:srgbClr val="1B587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"/>
          <p:cNvSpPr/>
          <p:nvPr/>
        </p:nvSpPr>
        <p:spPr>
          <a:xfrm>
            <a:off x="0" y="6630923"/>
            <a:ext cx="5125677" cy="227077"/>
          </a:xfrm>
          <a:prstGeom prst="rect">
            <a:avLst/>
          </a:prstGeom>
          <a:solidFill>
            <a:srgbClr val="1B587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4"/>
          <p:cNvSpPr/>
          <p:nvPr/>
        </p:nvSpPr>
        <p:spPr>
          <a:xfrm>
            <a:off x="5104515" y="6630923"/>
            <a:ext cx="3635802" cy="227077"/>
          </a:xfrm>
          <a:prstGeom prst="rect">
            <a:avLst/>
          </a:prstGeom>
          <a:solidFill>
            <a:srgbClr val="266F8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"/>
          <p:cNvSpPr/>
          <p:nvPr/>
        </p:nvSpPr>
        <p:spPr>
          <a:xfrm>
            <a:off x="8740317" y="6630923"/>
            <a:ext cx="2150160" cy="227077"/>
          </a:xfrm>
          <a:prstGeom prst="rect">
            <a:avLst/>
          </a:prstGeom>
          <a:solidFill>
            <a:srgbClr val="28A6C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"/>
          <p:cNvSpPr/>
          <p:nvPr/>
        </p:nvSpPr>
        <p:spPr>
          <a:xfrm>
            <a:off x="10890477" y="6630923"/>
            <a:ext cx="1301523" cy="227077"/>
          </a:xfrm>
          <a:prstGeom prst="rect">
            <a:avLst/>
          </a:prstGeom>
          <a:solidFill>
            <a:srgbClr val="7EC0D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"/>
          <p:cNvSpPr txBox="1"/>
          <p:nvPr/>
        </p:nvSpPr>
        <p:spPr>
          <a:xfrm>
            <a:off x="452888" y="142949"/>
            <a:ext cx="9980467" cy="94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94BA"/>
              </a:buClr>
              <a:buSzPts val="3000"/>
              <a:buFont typeface="DM Sans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323529" y="271413"/>
            <a:ext cx="6509149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aam slide layout">
  <p:cSld name="4_Taam slide layou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/>
          <p:nvPr/>
        </p:nvSpPr>
        <p:spPr>
          <a:xfrm>
            <a:off x="8746034" y="-17976"/>
            <a:ext cx="3445966" cy="2023537"/>
          </a:xfrm>
          <a:custGeom>
            <a:rect b="b" l="l" r="r" t="t"/>
            <a:pathLst>
              <a:path extrusionOk="0" h="1251701" w="2131574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" name="Google Shape;20;p5"/>
          <p:cNvGrpSpPr/>
          <p:nvPr/>
        </p:nvGrpSpPr>
        <p:grpSpPr>
          <a:xfrm>
            <a:off x="548225" y="342079"/>
            <a:ext cx="5440771" cy="6257605"/>
            <a:chOff x="548225" y="342079"/>
            <a:chExt cx="5440771" cy="6257605"/>
          </a:xfrm>
        </p:grpSpPr>
        <p:sp>
          <p:nvSpPr>
            <p:cNvPr id="21" name="Google Shape;21;p5"/>
            <p:cNvSpPr/>
            <p:nvPr/>
          </p:nvSpPr>
          <p:spPr>
            <a:xfrm>
              <a:off x="1417713" y="1769387"/>
              <a:ext cx="3472774" cy="3472774"/>
            </a:xfrm>
            <a:prstGeom prst="roundRect">
              <a:avLst>
                <a:gd fmla="val 5183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" name="Google Shape;22;p5"/>
            <p:cNvGrpSpPr/>
            <p:nvPr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</p:grpSpPr>
          <p:sp>
            <p:nvSpPr>
              <p:cNvPr id="23" name="Google Shape;23;p5"/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rect b="b" l="l" r="r" t="t"/>
                <a:pathLst>
                  <a:path extrusionOk="0" h="2721551" w="1002965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5"/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rect b="b" l="l" r="r" t="t"/>
                <a:pathLst>
                  <a:path extrusionOk="0" h="2819084" w="240102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5"/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rect b="b" l="l" r="r" t="t"/>
                <a:pathLst>
                  <a:path extrusionOk="0" h="1442833" w="1347294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5"/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rect b="b" l="l" r="r" t="t"/>
                <a:pathLst>
                  <a:path extrusionOk="0" h="2112990" w="83288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5"/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rect b="b" l="l" r="r" t="t"/>
                <a:pathLst>
                  <a:path extrusionOk="0" h="1732846" w="222690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5"/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rect b="b" l="l" r="r" t="t"/>
                <a:pathLst>
                  <a:path extrusionOk="0" h="572397" w="1373154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5"/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rect b="b" l="l" r="r" t="t"/>
                <a:pathLst>
                  <a:path extrusionOk="0" h="843913" w="912667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oogle Shape;30;p5"/>
            <p:cNvGrpSpPr/>
            <p:nvPr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</p:grpSpPr>
          <p:sp>
            <p:nvSpPr>
              <p:cNvPr id="31" name="Google Shape;31;p5"/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rect b="b" l="l" r="r" t="t"/>
                <a:pathLst>
                  <a:path extrusionOk="0" h="2680599" w="1022414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5"/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rect b="b" l="l" r="r" t="t"/>
                <a:pathLst>
                  <a:path extrusionOk="0" h="2451243" w="965361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5"/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rect b="b" l="l" r="r" t="t"/>
                <a:pathLst>
                  <a:path extrusionOk="0" h="2179597" w="245340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5"/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rect b="b" l="l" r="r" t="t"/>
                <a:pathLst>
                  <a:path extrusionOk="0" h="1355897" w="1075696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5"/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rect b="b" l="l" r="r" t="t"/>
                <a:pathLst>
                  <a:path extrusionOk="0" h="1118127" w="576100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5"/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rect b="b" l="l" r="r" t="t"/>
                <a:pathLst>
                  <a:path extrusionOk="0" h="1100593" w="120656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5"/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rect b="b" l="l" r="r" t="t"/>
                <a:pathLst>
                  <a:path extrusionOk="0" h="864745" w="689866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" name="Google Shape;38;p5"/>
            <p:cNvGrpSpPr/>
            <p:nvPr/>
          </p:nvGrpSpPr>
          <p:grpSpPr>
            <a:xfrm>
              <a:off x="548225" y="1602802"/>
              <a:ext cx="944003" cy="3757883"/>
              <a:chOff x="655229" y="1602802"/>
              <a:chExt cx="944003" cy="3757883"/>
            </a:xfrm>
          </p:grpSpPr>
          <p:sp>
            <p:nvSpPr>
              <p:cNvPr id="39" name="Google Shape;39;p5"/>
              <p:cNvSpPr/>
              <p:nvPr/>
            </p:nvSpPr>
            <p:spPr>
              <a:xfrm flipH="1">
                <a:off x="830109" y="3005304"/>
                <a:ext cx="769123" cy="128635"/>
              </a:xfrm>
              <a:custGeom>
                <a:rect b="b" l="l" r="r" t="t"/>
                <a:pathLst>
                  <a:path extrusionOk="0" h="236127" w="1411831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5"/>
              <p:cNvSpPr/>
              <p:nvPr/>
            </p:nvSpPr>
            <p:spPr>
              <a:xfrm flipH="1">
                <a:off x="955830" y="4190397"/>
                <a:ext cx="643402" cy="634359"/>
              </a:xfrm>
              <a:custGeom>
                <a:rect b="b" l="l" r="r" t="t"/>
                <a:pathLst>
                  <a:path extrusionOk="0" h="1164453" w="11810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5"/>
              <p:cNvSpPr/>
              <p:nvPr/>
            </p:nvSpPr>
            <p:spPr>
              <a:xfrm flipH="1" rot="-5400000">
                <a:off x="1069293" y="1820916"/>
                <a:ext cx="748053" cy="311825"/>
              </a:xfrm>
              <a:custGeom>
                <a:rect b="b" l="l" r="r" t="t"/>
                <a:pathLst>
                  <a:path extrusionOk="0" h="572397" w="1373154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5"/>
              <p:cNvSpPr/>
              <p:nvPr/>
            </p:nvSpPr>
            <p:spPr>
              <a:xfrm flipH="1" rot="-5400000">
                <a:off x="1120766" y="2289790"/>
                <a:ext cx="497194" cy="459738"/>
              </a:xfrm>
              <a:custGeom>
                <a:rect b="b" l="l" r="r" t="t"/>
                <a:pathLst>
                  <a:path extrusionOk="0" h="843913" w="912667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5"/>
              <p:cNvSpPr/>
              <p:nvPr/>
            </p:nvSpPr>
            <p:spPr>
              <a:xfrm flipH="1">
                <a:off x="830109" y="3801796"/>
                <a:ext cx="769123" cy="128635"/>
              </a:xfrm>
              <a:custGeom>
                <a:rect b="b" l="l" r="r" t="t"/>
                <a:pathLst>
                  <a:path extrusionOk="0" h="236127" w="1411831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5"/>
              <p:cNvSpPr/>
              <p:nvPr/>
            </p:nvSpPr>
            <p:spPr>
              <a:xfrm flipH="1" rot="-5400000">
                <a:off x="1066573" y="3025173"/>
                <a:ext cx="121315" cy="944002"/>
              </a:xfrm>
              <a:custGeom>
                <a:rect b="b" l="l" r="r" t="t"/>
                <a:pathLst>
                  <a:path extrusionOk="0" h="1732846" w="222690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5"/>
              <p:cNvSpPr/>
              <p:nvPr/>
            </p:nvSpPr>
            <p:spPr>
              <a:xfrm rot="-5400000">
                <a:off x="1069293" y="4830746"/>
                <a:ext cx="748053" cy="311825"/>
              </a:xfrm>
              <a:custGeom>
                <a:rect b="b" l="l" r="r" t="t"/>
                <a:pathLst>
                  <a:path extrusionOk="0" h="572397" w="1373154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" name="Google Shape;46;p5"/>
            <p:cNvGrpSpPr/>
            <p:nvPr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</p:grpSpPr>
          <p:sp>
            <p:nvSpPr>
              <p:cNvPr id="47" name="Google Shape;47;p5"/>
              <p:cNvSpPr/>
              <p:nvPr/>
            </p:nvSpPr>
            <p:spPr>
              <a:xfrm flipH="1">
                <a:off x="4889732" y="2408235"/>
                <a:ext cx="1206268" cy="720041"/>
              </a:xfrm>
              <a:custGeom>
                <a:rect b="b" l="l" r="r" t="t"/>
                <a:pathLst>
                  <a:path extrusionOk="0" h="1321734" w="2214270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5"/>
              <p:cNvSpPr/>
              <p:nvPr/>
            </p:nvSpPr>
            <p:spPr>
              <a:xfrm flipH="1">
                <a:off x="4889732" y="3803842"/>
                <a:ext cx="862897" cy="590574"/>
              </a:xfrm>
              <a:custGeom>
                <a:rect b="b" l="l" r="r" t="t"/>
                <a:pathLst>
                  <a:path extrusionOk="0" h="1084079" w="1583966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5"/>
              <p:cNvSpPr/>
              <p:nvPr/>
            </p:nvSpPr>
            <p:spPr>
              <a:xfrm flipH="1">
                <a:off x="4889732" y="2618015"/>
                <a:ext cx="898091" cy="123739"/>
              </a:xfrm>
              <a:custGeom>
                <a:rect b="b" l="l" r="r" t="t"/>
                <a:pathLst>
                  <a:path extrusionOk="0" h="227140" w="1648569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5"/>
              <p:cNvSpPr/>
              <p:nvPr/>
            </p:nvSpPr>
            <p:spPr>
              <a:xfrm flipH="1" rot="10800000">
                <a:off x="4889732" y="2208743"/>
                <a:ext cx="769123" cy="128635"/>
              </a:xfrm>
              <a:custGeom>
                <a:rect b="b" l="l" r="r" t="t"/>
                <a:pathLst>
                  <a:path extrusionOk="0" h="236127" w="1411831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5"/>
              <p:cNvSpPr/>
              <p:nvPr/>
            </p:nvSpPr>
            <p:spPr>
              <a:xfrm flipH="1" rot="5400000">
                <a:off x="4671618" y="4826701"/>
                <a:ext cx="748053" cy="311825"/>
              </a:xfrm>
              <a:custGeom>
                <a:rect b="b" l="l" r="r" t="t"/>
                <a:pathLst>
                  <a:path extrusionOk="0" h="572397" w="1373154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 flipH="1" rot="5400000">
                <a:off x="4871004" y="4236381"/>
                <a:ext cx="497194" cy="459738"/>
              </a:xfrm>
              <a:custGeom>
                <a:rect b="b" l="l" r="r" t="t"/>
                <a:pathLst>
                  <a:path extrusionOk="0" h="843913" w="912667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5"/>
              <p:cNvSpPr/>
              <p:nvPr/>
            </p:nvSpPr>
            <p:spPr>
              <a:xfrm flipH="1" rot="10800000">
                <a:off x="4889732" y="3419093"/>
                <a:ext cx="769123" cy="128635"/>
              </a:xfrm>
              <a:custGeom>
                <a:rect b="b" l="l" r="r" t="t"/>
                <a:pathLst>
                  <a:path extrusionOk="0" h="236127" w="1411831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" name="Google Shape;54;p5"/>
          <p:cNvSpPr/>
          <p:nvPr>
            <p:ph idx="2" type="pic"/>
          </p:nvPr>
        </p:nvSpPr>
        <p:spPr>
          <a:xfrm>
            <a:off x="1645340" y="1997014"/>
            <a:ext cx="3017520" cy="301752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ntents slide layout">
  <p:cSld name="4_Contents slide layou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/>
          <p:nvPr/>
        </p:nvSpPr>
        <p:spPr>
          <a:xfrm>
            <a:off x="0" y="0"/>
            <a:ext cx="12192000" cy="10434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6"/>
          <p:cNvSpPr txBox="1"/>
          <p:nvPr>
            <p:ph idx="1" type="body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58" name="Google Shape;58;p6"/>
          <p:cNvGrpSpPr/>
          <p:nvPr/>
        </p:nvGrpSpPr>
        <p:grpSpPr>
          <a:xfrm>
            <a:off x="120357" y="67569"/>
            <a:ext cx="1236797" cy="908283"/>
            <a:chOff x="1448973" y="2256202"/>
            <a:chExt cx="1052780" cy="773144"/>
          </a:xfrm>
        </p:grpSpPr>
        <p:sp>
          <p:nvSpPr>
            <p:cNvPr id="59" name="Google Shape;59;p6"/>
            <p:cNvSpPr/>
            <p:nvPr/>
          </p:nvSpPr>
          <p:spPr>
            <a:xfrm>
              <a:off x="1448973" y="2338975"/>
              <a:ext cx="1052780" cy="599884"/>
            </a:xfrm>
            <a:custGeom>
              <a:rect b="b" l="l" r="r" t="t"/>
              <a:pathLst>
                <a:path extrusionOk="0" h="599884" w="1052780">
                  <a:moveTo>
                    <a:pt x="133761" y="493109"/>
                  </a:moveTo>
                  <a:cubicBezTo>
                    <a:pt x="125379" y="505492"/>
                    <a:pt x="119569" y="517398"/>
                    <a:pt x="110806" y="526447"/>
                  </a:cubicBezTo>
                  <a:cubicBezTo>
                    <a:pt x="90898" y="546830"/>
                    <a:pt x="59942" y="550355"/>
                    <a:pt x="34891" y="536924"/>
                  </a:cubicBezTo>
                  <a:cubicBezTo>
                    <a:pt x="10889" y="524065"/>
                    <a:pt x="-3399" y="495490"/>
                    <a:pt x="697" y="468725"/>
                  </a:cubicBezTo>
                  <a:cubicBezTo>
                    <a:pt x="5079" y="440627"/>
                    <a:pt x="26986" y="417671"/>
                    <a:pt x="54037" y="413004"/>
                  </a:cubicBezTo>
                  <a:cubicBezTo>
                    <a:pt x="82707" y="408051"/>
                    <a:pt x="111377" y="421100"/>
                    <a:pt x="123570" y="447199"/>
                  </a:cubicBezTo>
                  <a:cubicBezTo>
                    <a:pt x="128808" y="458343"/>
                    <a:pt x="135094" y="460248"/>
                    <a:pt x="146048" y="460153"/>
                  </a:cubicBezTo>
                  <a:cubicBezTo>
                    <a:pt x="204246" y="459581"/>
                    <a:pt x="262444" y="460057"/>
                    <a:pt x="320737" y="459677"/>
                  </a:cubicBezTo>
                  <a:cubicBezTo>
                    <a:pt x="331024" y="459581"/>
                    <a:pt x="338834" y="462439"/>
                    <a:pt x="346454" y="469582"/>
                  </a:cubicBezTo>
                  <a:cubicBezTo>
                    <a:pt x="379030" y="500444"/>
                    <a:pt x="411986" y="530828"/>
                    <a:pt x="445133" y="561118"/>
                  </a:cubicBezTo>
                  <a:cubicBezTo>
                    <a:pt x="448277" y="563975"/>
                    <a:pt x="453325" y="566547"/>
                    <a:pt x="457421" y="566547"/>
                  </a:cubicBezTo>
                  <a:cubicBezTo>
                    <a:pt x="564291" y="566833"/>
                    <a:pt x="671066" y="566833"/>
                    <a:pt x="777937" y="566738"/>
                  </a:cubicBezTo>
                  <a:cubicBezTo>
                    <a:pt x="779270" y="566738"/>
                    <a:pt x="780604" y="566547"/>
                    <a:pt x="784128" y="566166"/>
                  </a:cubicBezTo>
                  <a:cubicBezTo>
                    <a:pt x="778318" y="559403"/>
                    <a:pt x="773460" y="553593"/>
                    <a:pt x="768316" y="547973"/>
                  </a:cubicBezTo>
                  <a:cubicBezTo>
                    <a:pt x="759077" y="537877"/>
                    <a:pt x="751457" y="524256"/>
                    <a:pt x="739932" y="519017"/>
                  </a:cubicBezTo>
                  <a:cubicBezTo>
                    <a:pt x="728788" y="513969"/>
                    <a:pt x="713738" y="517588"/>
                    <a:pt x="700404" y="517493"/>
                  </a:cubicBezTo>
                  <a:cubicBezTo>
                    <a:pt x="663065" y="517398"/>
                    <a:pt x="625727" y="517493"/>
                    <a:pt x="588390" y="517493"/>
                  </a:cubicBezTo>
                  <a:cubicBezTo>
                    <a:pt x="572959" y="517493"/>
                    <a:pt x="567434" y="511969"/>
                    <a:pt x="567339" y="496443"/>
                  </a:cubicBezTo>
                  <a:cubicBezTo>
                    <a:pt x="567244" y="468440"/>
                    <a:pt x="567339" y="440341"/>
                    <a:pt x="567339" y="410623"/>
                  </a:cubicBezTo>
                  <a:cubicBezTo>
                    <a:pt x="562767" y="410623"/>
                    <a:pt x="558862" y="410623"/>
                    <a:pt x="554957" y="410623"/>
                  </a:cubicBezTo>
                  <a:cubicBezTo>
                    <a:pt x="503617" y="410623"/>
                    <a:pt x="452182" y="410623"/>
                    <a:pt x="400842" y="410623"/>
                  </a:cubicBezTo>
                  <a:cubicBezTo>
                    <a:pt x="383316" y="410623"/>
                    <a:pt x="378363" y="405575"/>
                    <a:pt x="378363" y="388048"/>
                  </a:cubicBezTo>
                  <a:cubicBezTo>
                    <a:pt x="378268" y="360998"/>
                    <a:pt x="378173" y="333946"/>
                    <a:pt x="378077" y="306896"/>
                  </a:cubicBezTo>
                  <a:cubicBezTo>
                    <a:pt x="378077" y="306324"/>
                    <a:pt x="377601" y="305657"/>
                    <a:pt x="377030" y="304324"/>
                  </a:cubicBezTo>
                  <a:cubicBezTo>
                    <a:pt x="374362" y="304133"/>
                    <a:pt x="371410" y="303752"/>
                    <a:pt x="368457" y="303752"/>
                  </a:cubicBezTo>
                  <a:cubicBezTo>
                    <a:pt x="324928" y="303752"/>
                    <a:pt x="281494" y="303848"/>
                    <a:pt x="237964" y="303562"/>
                  </a:cubicBezTo>
                  <a:cubicBezTo>
                    <a:pt x="231107" y="303467"/>
                    <a:pt x="228059" y="305371"/>
                    <a:pt x="225391" y="312039"/>
                  </a:cubicBezTo>
                  <a:cubicBezTo>
                    <a:pt x="213485" y="342138"/>
                    <a:pt x="182434" y="358711"/>
                    <a:pt x="151573" y="352425"/>
                  </a:cubicBezTo>
                  <a:cubicBezTo>
                    <a:pt x="120712" y="346138"/>
                    <a:pt x="98614" y="318611"/>
                    <a:pt x="98804" y="286607"/>
                  </a:cubicBezTo>
                  <a:cubicBezTo>
                    <a:pt x="98995" y="255270"/>
                    <a:pt x="121093" y="228314"/>
                    <a:pt x="151763" y="222028"/>
                  </a:cubicBezTo>
                  <a:cubicBezTo>
                    <a:pt x="182529" y="215741"/>
                    <a:pt x="213200" y="232505"/>
                    <a:pt x="225677" y="262509"/>
                  </a:cubicBezTo>
                  <a:cubicBezTo>
                    <a:pt x="226725" y="264986"/>
                    <a:pt x="227678" y="267557"/>
                    <a:pt x="228821" y="270319"/>
                  </a:cubicBezTo>
                  <a:cubicBezTo>
                    <a:pt x="278256" y="270319"/>
                    <a:pt x="327500" y="270319"/>
                    <a:pt x="378268" y="270319"/>
                  </a:cubicBezTo>
                  <a:cubicBezTo>
                    <a:pt x="378268" y="266319"/>
                    <a:pt x="378268" y="262700"/>
                    <a:pt x="378268" y="259175"/>
                  </a:cubicBezTo>
                  <a:cubicBezTo>
                    <a:pt x="378268" y="221171"/>
                    <a:pt x="378268" y="183166"/>
                    <a:pt x="378268" y="145161"/>
                  </a:cubicBezTo>
                  <a:cubicBezTo>
                    <a:pt x="378268" y="127730"/>
                    <a:pt x="383316" y="122777"/>
                    <a:pt x="401032" y="122777"/>
                  </a:cubicBezTo>
                  <a:cubicBezTo>
                    <a:pt x="485996" y="122777"/>
                    <a:pt x="570863" y="122682"/>
                    <a:pt x="655826" y="122968"/>
                  </a:cubicBezTo>
                  <a:cubicBezTo>
                    <a:pt x="664208" y="122968"/>
                    <a:pt x="669637" y="120396"/>
                    <a:pt x="675257" y="114395"/>
                  </a:cubicBezTo>
                  <a:cubicBezTo>
                    <a:pt x="699546" y="87916"/>
                    <a:pt x="724216" y="61913"/>
                    <a:pt x="751076" y="33338"/>
                  </a:cubicBezTo>
                  <a:cubicBezTo>
                    <a:pt x="744885" y="33338"/>
                    <a:pt x="741456" y="33338"/>
                    <a:pt x="738027" y="33338"/>
                  </a:cubicBezTo>
                  <a:cubicBezTo>
                    <a:pt x="641825" y="33338"/>
                    <a:pt x="545527" y="33433"/>
                    <a:pt x="449324" y="33147"/>
                  </a:cubicBezTo>
                  <a:cubicBezTo>
                    <a:pt x="441800" y="33147"/>
                    <a:pt x="436656" y="35433"/>
                    <a:pt x="431512" y="40767"/>
                  </a:cubicBezTo>
                  <a:cubicBezTo>
                    <a:pt x="397794" y="75819"/>
                    <a:pt x="363599" y="110395"/>
                    <a:pt x="329976" y="145447"/>
                  </a:cubicBezTo>
                  <a:cubicBezTo>
                    <a:pt x="323023" y="152686"/>
                    <a:pt x="315879" y="156019"/>
                    <a:pt x="305782" y="155924"/>
                  </a:cubicBezTo>
                  <a:cubicBezTo>
                    <a:pt x="250347" y="155543"/>
                    <a:pt x="194816" y="155829"/>
                    <a:pt x="139381" y="155543"/>
                  </a:cubicBezTo>
                  <a:cubicBezTo>
                    <a:pt x="132237" y="155543"/>
                    <a:pt x="128713" y="157448"/>
                    <a:pt x="125760" y="164306"/>
                  </a:cubicBezTo>
                  <a:cubicBezTo>
                    <a:pt x="113187" y="193643"/>
                    <a:pt x="82135" y="209074"/>
                    <a:pt x="51655" y="202121"/>
                  </a:cubicBezTo>
                  <a:cubicBezTo>
                    <a:pt x="20890" y="195167"/>
                    <a:pt x="-255" y="167545"/>
                    <a:pt x="316" y="135255"/>
                  </a:cubicBezTo>
                  <a:cubicBezTo>
                    <a:pt x="888" y="104299"/>
                    <a:pt x="24129" y="77152"/>
                    <a:pt x="54608" y="71818"/>
                  </a:cubicBezTo>
                  <a:cubicBezTo>
                    <a:pt x="85279" y="66389"/>
                    <a:pt x="116140" y="83439"/>
                    <a:pt x="127094" y="113062"/>
                  </a:cubicBezTo>
                  <a:cubicBezTo>
                    <a:pt x="130047" y="120967"/>
                    <a:pt x="133571" y="123063"/>
                    <a:pt x="141571" y="122968"/>
                  </a:cubicBezTo>
                  <a:cubicBezTo>
                    <a:pt x="193292" y="122587"/>
                    <a:pt x="245013" y="122968"/>
                    <a:pt x="296734" y="122491"/>
                  </a:cubicBezTo>
                  <a:cubicBezTo>
                    <a:pt x="301782" y="122491"/>
                    <a:pt x="308069" y="119824"/>
                    <a:pt x="311688" y="116300"/>
                  </a:cubicBezTo>
                  <a:cubicBezTo>
                    <a:pt x="346645" y="81058"/>
                    <a:pt x="381316" y="45529"/>
                    <a:pt x="415797" y="9715"/>
                  </a:cubicBezTo>
                  <a:cubicBezTo>
                    <a:pt x="422178" y="3048"/>
                    <a:pt x="429036" y="0"/>
                    <a:pt x="438371" y="0"/>
                  </a:cubicBezTo>
                  <a:cubicBezTo>
                    <a:pt x="553814" y="190"/>
                    <a:pt x="669161" y="190"/>
                    <a:pt x="784604" y="95"/>
                  </a:cubicBezTo>
                  <a:cubicBezTo>
                    <a:pt x="793367" y="95"/>
                    <a:pt x="801178" y="1619"/>
                    <a:pt x="804893" y="10763"/>
                  </a:cubicBezTo>
                  <a:cubicBezTo>
                    <a:pt x="808417" y="19431"/>
                    <a:pt x="804130" y="25813"/>
                    <a:pt x="798416" y="31814"/>
                  </a:cubicBezTo>
                  <a:cubicBezTo>
                    <a:pt x="762030" y="70390"/>
                    <a:pt x="725549" y="108966"/>
                    <a:pt x="689354" y="147828"/>
                  </a:cubicBezTo>
                  <a:cubicBezTo>
                    <a:pt x="683640" y="153924"/>
                    <a:pt x="677257" y="155829"/>
                    <a:pt x="669257" y="155734"/>
                  </a:cubicBezTo>
                  <a:cubicBezTo>
                    <a:pt x="587723" y="155543"/>
                    <a:pt x="506284" y="155639"/>
                    <a:pt x="424750" y="155639"/>
                  </a:cubicBezTo>
                  <a:cubicBezTo>
                    <a:pt x="420749" y="155639"/>
                    <a:pt x="416749" y="155639"/>
                    <a:pt x="411986" y="155639"/>
                  </a:cubicBezTo>
                  <a:cubicBezTo>
                    <a:pt x="411986" y="229838"/>
                    <a:pt x="411986" y="302990"/>
                    <a:pt x="411986" y="376904"/>
                  </a:cubicBezTo>
                  <a:cubicBezTo>
                    <a:pt x="463422" y="376904"/>
                    <a:pt x="514571" y="376904"/>
                    <a:pt x="567815" y="376904"/>
                  </a:cubicBezTo>
                  <a:cubicBezTo>
                    <a:pt x="567815" y="363855"/>
                    <a:pt x="567815" y="350615"/>
                    <a:pt x="567815" y="337471"/>
                  </a:cubicBezTo>
                  <a:cubicBezTo>
                    <a:pt x="567720" y="300133"/>
                    <a:pt x="567625" y="262795"/>
                    <a:pt x="567625" y="225552"/>
                  </a:cubicBezTo>
                  <a:cubicBezTo>
                    <a:pt x="567625" y="210693"/>
                    <a:pt x="573340" y="204978"/>
                    <a:pt x="588008" y="204978"/>
                  </a:cubicBezTo>
                  <a:cubicBezTo>
                    <a:pt x="629823" y="204883"/>
                    <a:pt x="671543" y="204788"/>
                    <a:pt x="713357" y="205169"/>
                  </a:cubicBezTo>
                  <a:cubicBezTo>
                    <a:pt x="721453" y="205264"/>
                    <a:pt x="727359" y="203073"/>
                    <a:pt x="733074" y="197167"/>
                  </a:cubicBezTo>
                  <a:cubicBezTo>
                    <a:pt x="765269" y="164401"/>
                    <a:pt x="797940" y="132207"/>
                    <a:pt x="830134" y="99631"/>
                  </a:cubicBezTo>
                  <a:cubicBezTo>
                    <a:pt x="836896" y="92773"/>
                    <a:pt x="843850" y="89440"/>
                    <a:pt x="853661" y="89725"/>
                  </a:cubicBezTo>
                  <a:cubicBezTo>
                    <a:pt x="873473" y="90297"/>
                    <a:pt x="893380" y="89630"/>
                    <a:pt x="913287" y="90011"/>
                  </a:cubicBezTo>
                  <a:cubicBezTo>
                    <a:pt x="920240" y="90106"/>
                    <a:pt x="924050" y="88487"/>
                    <a:pt x="927098" y="81439"/>
                  </a:cubicBezTo>
                  <a:cubicBezTo>
                    <a:pt x="939672" y="52292"/>
                    <a:pt x="969580" y="37052"/>
                    <a:pt x="1000155" y="43148"/>
                  </a:cubicBezTo>
                  <a:cubicBezTo>
                    <a:pt x="1029206" y="48958"/>
                    <a:pt x="1051685" y="75343"/>
                    <a:pt x="1052733" y="104965"/>
                  </a:cubicBezTo>
                  <a:cubicBezTo>
                    <a:pt x="1053876" y="137160"/>
                    <a:pt x="1034255" y="164211"/>
                    <a:pt x="1003679" y="172498"/>
                  </a:cubicBezTo>
                  <a:cubicBezTo>
                    <a:pt x="972247" y="181070"/>
                    <a:pt x="938909" y="164401"/>
                    <a:pt x="926241" y="133921"/>
                  </a:cubicBezTo>
                  <a:cubicBezTo>
                    <a:pt x="924813" y="130492"/>
                    <a:pt x="923670" y="126968"/>
                    <a:pt x="922145" y="122968"/>
                  </a:cubicBezTo>
                  <a:cubicBezTo>
                    <a:pt x="900714" y="122968"/>
                    <a:pt x="879569" y="122682"/>
                    <a:pt x="858328" y="123253"/>
                  </a:cubicBezTo>
                  <a:cubicBezTo>
                    <a:pt x="854899" y="123349"/>
                    <a:pt x="850994" y="126397"/>
                    <a:pt x="848327" y="129064"/>
                  </a:cubicBezTo>
                  <a:cubicBezTo>
                    <a:pt x="815751" y="161353"/>
                    <a:pt x="783081" y="193643"/>
                    <a:pt x="751076" y="226504"/>
                  </a:cubicBezTo>
                  <a:cubicBezTo>
                    <a:pt x="742695" y="235077"/>
                    <a:pt x="734027" y="238506"/>
                    <a:pt x="722120" y="238315"/>
                  </a:cubicBezTo>
                  <a:cubicBezTo>
                    <a:pt x="685830" y="237649"/>
                    <a:pt x="649540" y="238125"/>
                    <a:pt x="613250" y="238125"/>
                  </a:cubicBezTo>
                  <a:cubicBezTo>
                    <a:pt x="609535" y="238125"/>
                    <a:pt x="605820" y="238125"/>
                    <a:pt x="601343" y="238125"/>
                  </a:cubicBezTo>
                  <a:cubicBezTo>
                    <a:pt x="601343" y="320326"/>
                    <a:pt x="601343" y="401669"/>
                    <a:pt x="601343" y="484632"/>
                  </a:cubicBezTo>
                  <a:cubicBezTo>
                    <a:pt x="604963" y="484632"/>
                    <a:pt x="608487" y="484632"/>
                    <a:pt x="612107" y="484632"/>
                  </a:cubicBezTo>
                  <a:cubicBezTo>
                    <a:pt x="655921" y="484632"/>
                    <a:pt x="699737" y="484823"/>
                    <a:pt x="743647" y="484537"/>
                  </a:cubicBezTo>
                  <a:cubicBezTo>
                    <a:pt x="752220" y="484442"/>
                    <a:pt x="758601" y="487109"/>
                    <a:pt x="764316" y="493490"/>
                  </a:cubicBezTo>
                  <a:cubicBezTo>
                    <a:pt x="786795" y="518827"/>
                    <a:pt x="809560" y="543973"/>
                    <a:pt x="832325" y="569119"/>
                  </a:cubicBezTo>
                  <a:cubicBezTo>
                    <a:pt x="838039" y="575405"/>
                    <a:pt x="841469" y="582073"/>
                    <a:pt x="837373" y="590455"/>
                  </a:cubicBezTo>
                  <a:cubicBezTo>
                    <a:pt x="833563" y="598456"/>
                    <a:pt x="826515" y="599884"/>
                    <a:pt x="818513" y="599884"/>
                  </a:cubicBezTo>
                  <a:cubicBezTo>
                    <a:pt x="695260" y="599789"/>
                    <a:pt x="572006" y="599980"/>
                    <a:pt x="448657" y="599408"/>
                  </a:cubicBezTo>
                  <a:cubicBezTo>
                    <a:pt x="441704" y="599408"/>
                    <a:pt x="433513" y="595217"/>
                    <a:pt x="428179" y="590359"/>
                  </a:cubicBezTo>
                  <a:cubicBezTo>
                    <a:pt x="394841" y="560356"/>
                    <a:pt x="362361" y="529495"/>
                    <a:pt x="329309" y="499110"/>
                  </a:cubicBezTo>
                  <a:cubicBezTo>
                    <a:pt x="326071" y="496157"/>
                    <a:pt x="321308" y="493205"/>
                    <a:pt x="317117" y="493109"/>
                  </a:cubicBezTo>
                  <a:cubicBezTo>
                    <a:pt x="256538" y="492728"/>
                    <a:pt x="195864" y="492823"/>
                    <a:pt x="135285" y="492919"/>
                  </a:cubicBezTo>
                  <a:cubicBezTo>
                    <a:pt x="133475" y="493014"/>
                    <a:pt x="132142" y="493300"/>
                    <a:pt x="133761" y="493109"/>
                  </a:cubicBezTo>
                  <a:close/>
                  <a:moveTo>
                    <a:pt x="986820" y="141637"/>
                  </a:moveTo>
                  <a:cubicBezTo>
                    <a:pt x="1004632" y="141541"/>
                    <a:pt x="1019205" y="126778"/>
                    <a:pt x="1019300" y="108775"/>
                  </a:cubicBezTo>
                  <a:cubicBezTo>
                    <a:pt x="1019396" y="90106"/>
                    <a:pt x="1004727" y="75247"/>
                    <a:pt x="986344" y="75438"/>
                  </a:cubicBezTo>
                  <a:cubicBezTo>
                    <a:pt x="967961" y="75533"/>
                    <a:pt x="953482" y="90678"/>
                    <a:pt x="953864" y="109252"/>
                  </a:cubicBezTo>
                  <a:cubicBezTo>
                    <a:pt x="954244" y="127349"/>
                    <a:pt x="968913" y="141732"/>
                    <a:pt x="986820" y="141637"/>
                  </a:cubicBezTo>
                  <a:close/>
                  <a:moveTo>
                    <a:pt x="65467" y="170593"/>
                  </a:moveTo>
                  <a:cubicBezTo>
                    <a:pt x="83850" y="170783"/>
                    <a:pt x="98614" y="156019"/>
                    <a:pt x="98709" y="137446"/>
                  </a:cubicBezTo>
                  <a:cubicBezTo>
                    <a:pt x="98709" y="119348"/>
                    <a:pt x="84231" y="104584"/>
                    <a:pt x="66420" y="104394"/>
                  </a:cubicBezTo>
                  <a:cubicBezTo>
                    <a:pt x="48513" y="104203"/>
                    <a:pt x="33654" y="118491"/>
                    <a:pt x="33272" y="136589"/>
                  </a:cubicBezTo>
                  <a:cubicBezTo>
                    <a:pt x="32796" y="155067"/>
                    <a:pt x="47274" y="170402"/>
                    <a:pt x="65467" y="170593"/>
                  </a:cubicBezTo>
                  <a:close/>
                  <a:moveTo>
                    <a:pt x="66324" y="511588"/>
                  </a:moveTo>
                  <a:cubicBezTo>
                    <a:pt x="84136" y="511397"/>
                    <a:pt x="98614" y="496634"/>
                    <a:pt x="98709" y="478536"/>
                  </a:cubicBezTo>
                  <a:cubicBezTo>
                    <a:pt x="98804" y="459962"/>
                    <a:pt x="84136" y="445198"/>
                    <a:pt x="65657" y="445294"/>
                  </a:cubicBezTo>
                  <a:cubicBezTo>
                    <a:pt x="47655" y="445389"/>
                    <a:pt x="33368" y="459867"/>
                    <a:pt x="33272" y="478155"/>
                  </a:cubicBezTo>
                  <a:cubicBezTo>
                    <a:pt x="33177" y="496634"/>
                    <a:pt x="48036" y="511683"/>
                    <a:pt x="66324" y="511588"/>
                  </a:cubicBezTo>
                  <a:close/>
                  <a:moveTo>
                    <a:pt x="164241" y="254317"/>
                  </a:moveTo>
                  <a:cubicBezTo>
                    <a:pt x="146334" y="254508"/>
                    <a:pt x="131951" y="269177"/>
                    <a:pt x="131856" y="287274"/>
                  </a:cubicBezTo>
                  <a:cubicBezTo>
                    <a:pt x="131761" y="305848"/>
                    <a:pt x="146620" y="320707"/>
                    <a:pt x="165003" y="320516"/>
                  </a:cubicBezTo>
                  <a:cubicBezTo>
                    <a:pt x="182910" y="320326"/>
                    <a:pt x="197293" y="305657"/>
                    <a:pt x="197388" y="287560"/>
                  </a:cubicBezTo>
                  <a:cubicBezTo>
                    <a:pt x="197388" y="268986"/>
                    <a:pt x="182624" y="254127"/>
                    <a:pt x="164241" y="2543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449029" y="2256202"/>
              <a:ext cx="1052429" cy="156599"/>
            </a:xfrm>
            <a:custGeom>
              <a:rect b="b" l="l" r="r" t="t"/>
              <a:pathLst>
                <a:path extrusionOk="0" h="156599" w="1052429">
                  <a:moveTo>
                    <a:pt x="728351" y="33147"/>
                  </a:moveTo>
                  <a:cubicBezTo>
                    <a:pt x="628053" y="33147"/>
                    <a:pt x="527754" y="33052"/>
                    <a:pt x="427361" y="33433"/>
                  </a:cubicBezTo>
                  <a:cubicBezTo>
                    <a:pt x="421931" y="33433"/>
                    <a:pt x="415264" y="36005"/>
                    <a:pt x="411263" y="39624"/>
                  </a:cubicBezTo>
                  <a:cubicBezTo>
                    <a:pt x="372497" y="75343"/>
                    <a:pt x="334111" y="111538"/>
                    <a:pt x="295821" y="147733"/>
                  </a:cubicBezTo>
                  <a:cubicBezTo>
                    <a:pt x="289439" y="153734"/>
                    <a:pt x="282867" y="156781"/>
                    <a:pt x="273913" y="156591"/>
                  </a:cubicBezTo>
                  <a:cubicBezTo>
                    <a:pt x="249910" y="156115"/>
                    <a:pt x="226002" y="157067"/>
                    <a:pt x="201999" y="156020"/>
                  </a:cubicBezTo>
                  <a:cubicBezTo>
                    <a:pt x="195237" y="155734"/>
                    <a:pt x="187331" y="152400"/>
                    <a:pt x="182283" y="147828"/>
                  </a:cubicBezTo>
                  <a:cubicBezTo>
                    <a:pt x="167709" y="134874"/>
                    <a:pt x="154088" y="120872"/>
                    <a:pt x="140563" y="106775"/>
                  </a:cubicBezTo>
                  <a:cubicBezTo>
                    <a:pt x="135420" y="101441"/>
                    <a:pt x="130181" y="99251"/>
                    <a:pt x="122656" y="99346"/>
                  </a:cubicBezTo>
                  <a:cubicBezTo>
                    <a:pt x="89128" y="99727"/>
                    <a:pt x="55505" y="99631"/>
                    <a:pt x="21977" y="99346"/>
                  </a:cubicBezTo>
                  <a:cubicBezTo>
                    <a:pt x="16738" y="99251"/>
                    <a:pt x="10833" y="98393"/>
                    <a:pt x="6546" y="95631"/>
                  </a:cubicBezTo>
                  <a:cubicBezTo>
                    <a:pt x="260" y="91631"/>
                    <a:pt x="-1455" y="84677"/>
                    <a:pt x="1212" y="77438"/>
                  </a:cubicBezTo>
                  <a:cubicBezTo>
                    <a:pt x="4260" y="69247"/>
                    <a:pt x="10833" y="66389"/>
                    <a:pt x="19119" y="66389"/>
                  </a:cubicBezTo>
                  <a:cubicBezTo>
                    <a:pt x="47504" y="66389"/>
                    <a:pt x="76174" y="68390"/>
                    <a:pt x="104368" y="65818"/>
                  </a:cubicBezTo>
                  <a:cubicBezTo>
                    <a:pt x="135134" y="63056"/>
                    <a:pt x="159327" y="70961"/>
                    <a:pt x="177139" y="96393"/>
                  </a:cubicBezTo>
                  <a:cubicBezTo>
                    <a:pt x="193522" y="119634"/>
                    <a:pt x="215525" y="125540"/>
                    <a:pt x="243433" y="124301"/>
                  </a:cubicBezTo>
                  <a:cubicBezTo>
                    <a:pt x="264674" y="123349"/>
                    <a:pt x="280295" y="118491"/>
                    <a:pt x="295440" y="103156"/>
                  </a:cubicBezTo>
                  <a:cubicBezTo>
                    <a:pt x="327634" y="70580"/>
                    <a:pt x="362019" y="40100"/>
                    <a:pt x="395357" y="8573"/>
                  </a:cubicBezTo>
                  <a:cubicBezTo>
                    <a:pt x="401738" y="2572"/>
                    <a:pt x="408501" y="0"/>
                    <a:pt x="417455" y="0"/>
                  </a:cubicBezTo>
                  <a:cubicBezTo>
                    <a:pt x="621480" y="191"/>
                    <a:pt x="825601" y="191"/>
                    <a:pt x="1029626" y="191"/>
                  </a:cubicBezTo>
                  <a:cubicBezTo>
                    <a:pt x="1032674" y="191"/>
                    <a:pt x="1035818" y="0"/>
                    <a:pt x="1038866" y="476"/>
                  </a:cubicBezTo>
                  <a:cubicBezTo>
                    <a:pt x="1047057" y="1905"/>
                    <a:pt x="1052963" y="9049"/>
                    <a:pt x="1052391" y="17240"/>
                  </a:cubicBezTo>
                  <a:cubicBezTo>
                    <a:pt x="1051820" y="25908"/>
                    <a:pt x="1046962" y="31147"/>
                    <a:pt x="1038675" y="32766"/>
                  </a:cubicBezTo>
                  <a:cubicBezTo>
                    <a:pt x="1035342" y="33433"/>
                    <a:pt x="1031817" y="33052"/>
                    <a:pt x="1028389" y="33052"/>
                  </a:cubicBezTo>
                  <a:cubicBezTo>
                    <a:pt x="928281" y="33147"/>
                    <a:pt x="828268" y="33147"/>
                    <a:pt x="728351" y="33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1449190" y="2872652"/>
              <a:ext cx="1052234" cy="156694"/>
            </a:xfrm>
            <a:custGeom>
              <a:rect b="b" l="l" r="r" t="t"/>
              <a:pathLst>
                <a:path extrusionOk="0" h="156694" w="1052234">
                  <a:moveTo>
                    <a:pt x="723332" y="156504"/>
                  </a:moveTo>
                  <a:cubicBezTo>
                    <a:pt x="621605" y="156504"/>
                    <a:pt x="519973" y="156409"/>
                    <a:pt x="418246" y="156695"/>
                  </a:cubicBezTo>
                  <a:cubicBezTo>
                    <a:pt x="408245" y="156695"/>
                    <a:pt x="400815" y="153552"/>
                    <a:pt x="393671" y="146789"/>
                  </a:cubicBezTo>
                  <a:cubicBezTo>
                    <a:pt x="355953" y="110975"/>
                    <a:pt x="318043" y="75351"/>
                    <a:pt x="279753" y="40109"/>
                  </a:cubicBezTo>
                  <a:cubicBezTo>
                    <a:pt x="275562" y="36204"/>
                    <a:pt x="268609" y="33918"/>
                    <a:pt x="262703" y="33537"/>
                  </a:cubicBezTo>
                  <a:cubicBezTo>
                    <a:pt x="246320" y="32679"/>
                    <a:pt x="229842" y="32679"/>
                    <a:pt x="213459" y="33537"/>
                  </a:cubicBezTo>
                  <a:cubicBezTo>
                    <a:pt x="208029" y="33822"/>
                    <a:pt x="201648" y="36489"/>
                    <a:pt x="197647" y="40109"/>
                  </a:cubicBezTo>
                  <a:cubicBezTo>
                    <a:pt x="182979" y="53539"/>
                    <a:pt x="169644" y="68303"/>
                    <a:pt x="154785" y="81447"/>
                  </a:cubicBezTo>
                  <a:cubicBezTo>
                    <a:pt x="149641" y="86019"/>
                    <a:pt x="141736" y="89639"/>
                    <a:pt x="135068" y="89734"/>
                  </a:cubicBezTo>
                  <a:cubicBezTo>
                    <a:pt x="96777" y="90496"/>
                    <a:pt x="58392" y="90210"/>
                    <a:pt x="20006" y="90115"/>
                  </a:cubicBezTo>
                  <a:cubicBezTo>
                    <a:pt x="7147" y="90115"/>
                    <a:pt x="-187" y="83638"/>
                    <a:pt x="4" y="73161"/>
                  </a:cubicBezTo>
                  <a:cubicBezTo>
                    <a:pt x="194" y="63159"/>
                    <a:pt x="7147" y="57159"/>
                    <a:pt x="19625" y="57063"/>
                  </a:cubicBezTo>
                  <a:cubicBezTo>
                    <a:pt x="54582" y="56873"/>
                    <a:pt x="89443" y="57254"/>
                    <a:pt x="124400" y="56778"/>
                  </a:cubicBezTo>
                  <a:cubicBezTo>
                    <a:pt x="129163" y="56682"/>
                    <a:pt x="134973" y="54301"/>
                    <a:pt x="138497" y="50967"/>
                  </a:cubicBezTo>
                  <a:cubicBezTo>
                    <a:pt x="153070" y="37442"/>
                    <a:pt x="167072" y="23345"/>
                    <a:pt x="180979" y="9153"/>
                  </a:cubicBezTo>
                  <a:cubicBezTo>
                    <a:pt x="187074" y="2866"/>
                    <a:pt x="193742" y="-182"/>
                    <a:pt x="202791" y="9"/>
                  </a:cubicBezTo>
                  <a:cubicBezTo>
                    <a:pt x="226412" y="485"/>
                    <a:pt x="250035" y="485"/>
                    <a:pt x="273657" y="9"/>
                  </a:cubicBezTo>
                  <a:cubicBezTo>
                    <a:pt x="282610" y="-182"/>
                    <a:pt x="289278" y="2771"/>
                    <a:pt x="295659" y="8772"/>
                  </a:cubicBezTo>
                  <a:cubicBezTo>
                    <a:pt x="333950" y="44967"/>
                    <a:pt x="372336" y="81162"/>
                    <a:pt x="411102" y="116880"/>
                  </a:cubicBezTo>
                  <a:cubicBezTo>
                    <a:pt x="415103" y="120595"/>
                    <a:pt x="421770" y="123167"/>
                    <a:pt x="427200" y="123167"/>
                  </a:cubicBezTo>
                  <a:cubicBezTo>
                    <a:pt x="627129" y="123453"/>
                    <a:pt x="827154" y="123453"/>
                    <a:pt x="1027084" y="123453"/>
                  </a:cubicBezTo>
                  <a:cubicBezTo>
                    <a:pt x="1030132" y="123453"/>
                    <a:pt x="1033275" y="123262"/>
                    <a:pt x="1036324" y="123548"/>
                  </a:cubicBezTo>
                  <a:cubicBezTo>
                    <a:pt x="1045849" y="124310"/>
                    <a:pt x="1052421" y="131168"/>
                    <a:pt x="1052230" y="140217"/>
                  </a:cubicBezTo>
                  <a:cubicBezTo>
                    <a:pt x="1052040" y="148884"/>
                    <a:pt x="1045753" y="155457"/>
                    <a:pt x="1036704" y="156314"/>
                  </a:cubicBezTo>
                  <a:cubicBezTo>
                    <a:pt x="1033656" y="156600"/>
                    <a:pt x="1030513" y="156409"/>
                    <a:pt x="1027465" y="156409"/>
                  </a:cubicBezTo>
                  <a:cubicBezTo>
                    <a:pt x="926024" y="156504"/>
                    <a:pt x="824678" y="156504"/>
                    <a:pt x="723332" y="1565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2090345" y="2626273"/>
              <a:ext cx="394588" cy="261914"/>
            </a:xfrm>
            <a:custGeom>
              <a:rect b="b" l="l" r="r" t="t"/>
              <a:pathLst>
                <a:path extrusionOk="0" h="261914" w="394588">
                  <a:moveTo>
                    <a:pt x="33504" y="32933"/>
                  </a:moveTo>
                  <a:cubicBezTo>
                    <a:pt x="33504" y="60650"/>
                    <a:pt x="33504" y="87225"/>
                    <a:pt x="33504" y="115133"/>
                  </a:cubicBezTo>
                  <a:cubicBezTo>
                    <a:pt x="37505" y="115133"/>
                    <a:pt x="41124" y="115133"/>
                    <a:pt x="44744" y="115133"/>
                  </a:cubicBezTo>
                  <a:cubicBezTo>
                    <a:pt x="77986" y="115133"/>
                    <a:pt x="111228" y="114657"/>
                    <a:pt x="144375" y="115514"/>
                  </a:cubicBezTo>
                  <a:cubicBezTo>
                    <a:pt x="150662" y="115705"/>
                    <a:pt x="158282" y="119324"/>
                    <a:pt x="162663" y="123896"/>
                  </a:cubicBezTo>
                  <a:cubicBezTo>
                    <a:pt x="177998" y="139994"/>
                    <a:pt x="192000" y="157424"/>
                    <a:pt x="207145" y="173712"/>
                  </a:cubicBezTo>
                  <a:cubicBezTo>
                    <a:pt x="210574" y="177427"/>
                    <a:pt x="216575" y="180189"/>
                    <a:pt x="221623" y="180570"/>
                  </a:cubicBezTo>
                  <a:cubicBezTo>
                    <a:pt x="235529" y="181523"/>
                    <a:pt x="249626" y="180856"/>
                    <a:pt x="263342" y="180856"/>
                  </a:cubicBezTo>
                  <a:cubicBezTo>
                    <a:pt x="266676" y="173712"/>
                    <a:pt x="269248" y="167045"/>
                    <a:pt x="272867" y="160949"/>
                  </a:cubicBezTo>
                  <a:cubicBezTo>
                    <a:pt x="288488" y="134755"/>
                    <a:pt x="319730" y="122944"/>
                    <a:pt x="348400" y="132088"/>
                  </a:cubicBezTo>
                  <a:cubicBezTo>
                    <a:pt x="377357" y="141232"/>
                    <a:pt x="396025" y="168759"/>
                    <a:pt x="394502" y="199906"/>
                  </a:cubicBezTo>
                  <a:cubicBezTo>
                    <a:pt x="393073" y="229052"/>
                    <a:pt x="370404" y="255341"/>
                    <a:pt x="342019" y="260675"/>
                  </a:cubicBezTo>
                  <a:cubicBezTo>
                    <a:pt x="311825" y="266390"/>
                    <a:pt x="282202" y="252008"/>
                    <a:pt x="269819" y="224290"/>
                  </a:cubicBezTo>
                  <a:cubicBezTo>
                    <a:pt x="266200" y="216098"/>
                    <a:pt x="262199" y="213050"/>
                    <a:pt x="253246" y="213622"/>
                  </a:cubicBezTo>
                  <a:cubicBezTo>
                    <a:pt x="238577" y="214479"/>
                    <a:pt x="223718" y="214670"/>
                    <a:pt x="209145" y="213527"/>
                  </a:cubicBezTo>
                  <a:cubicBezTo>
                    <a:pt x="202763" y="212955"/>
                    <a:pt x="195143" y="209717"/>
                    <a:pt x="190762" y="205145"/>
                  </a:cubicBezTo>
                  <a:cubicBezTo>
                    <a:pt x="175427" y="189047"/>
                    <a:pt x="160948" y="172093"/>
                    <a:pt x="146661" y="155043"/>
                  </a:cubicBezTo>
                  <a:cubicBezTo>
                    <a:pt x="142280" y="149804"/>
                    <a:pt x="137613" y="147899"/>
                    <a:pt x="130850" y="147995"/>
                  </a:cubicBezTo>
                  <a:cubicBezTo>
                    <a:pt x="94179" y="148280"/>
                    <a:pt x="57602" y="148185"/>
                    <a:pt x="20931" y="148090"/>
                  </a:cubicBezTo>
                  <a:cubicBezTo>
                    <a:pt x="5405" y="148090"/>
                    <a:pt x="72" y="142565"/>
                    <a:pt x="72" y="126944"/>
                  </a:cubicBezTo>
                  <a:cubicBezTo>
                    <a:pt x="-24" y="91988"/>
                    <a:pt x="-24" y="57126"/>
                    <a:pt x="72" y="22169"/>
                  </a:cubicBezTo>
                  <a:cubicBezTo>
                    <a:pt x="72" y="5215"/>
                    <a:pt x="5310" y="71"/>
                    <a:pt x="22264" y="71"/>
                  </a:cubicBezTo>
                  <a:cubicBezTo>
                    <a:pt x="46554" y="-24"/>
                    <a:pt x="70842" y="-24"/>
                    <a:pt x="95131" y="71"/>
                  </a:cubicBezTo>
                  <a:cubicBezTo>
                    <a:pt x="108085" y="167"/>
                    <a:pt x="115324" y="6358"/>
                    <a:pt x="115133" y="16835"/>
                  </a:cubicBezTo>
                  <a:cubicBezTo>
                    <a:pt x="114943" y="26932"/>
                    <a:pt x="107894" y="32837"/>
                    <a:pt x="95512" y="32837"/>
                  </a:cubicBezTo>
                  <a:cubicBezTo>
                    <a:pt x="74938" y="33028"/>
                    <a:pt x="54554" y="32933"/>
                    <a:pt x="33504" y="32933"/>
                  </a:cubicBezTo>
                  <a:close/>
                  <a:moveTo>
                    <a:pt x="328779" y="228576"/>
                  </a:moveTo>
                  <a:cubicBezTo>
                    <a:pt x="346781" y="228576"/>
                    <a:pt x="361259" y="214098"/>
                    <a:pt x="361450" y="196001"/>
                  </a:cubicBezTo>
                  <a:cubicBezTo>
                    <a:pt x="361640" y="177427"/>
                    <a:pt x="346972" y="162377"/>
                    <a:pt x="328684" y="162377"/>
                  </a:cubicBezTo>
                  <a:cubicBezTo>
                    <a:pt x="310777" y="162377"/>
                    <a:pt x="296203" y="176855"/>
                    <a:pt x="296013" y="194953"/>
                  </a:cubicBezTo>
                  <a:cubicBezTo>
                    <a:pt x="295823" y="213622"/>
                    <a:pt x="310396" y="228576"/>
                    <a:pt x="328779" y="2285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63;p6"/>
          <p:cNvGrpSpPr/>
          <p:nvPr/>
        </p:nvGrpSpPr>
        <p:grpSpPr>
          <a:xfrm flipH="1">
            <a:off x="10807952" y="63037"/>
            <a:ext cx="1236411" cy="908283"/>
            <a:chOff x="1448973" y="2256202"/>
            <a:chExt cx="1052780" cy="773144"/>
          </a:xfrm>
        </p:grpSpPr>
        <p:sp>
          <p:nvSpPr>
            <p:cNvPr id="64" name="Google Shape;64;p6"/>
            <p:cNvSpPr/>
            <p:nvPr/>
          </p:nvSpPr>
          <p:spPr>
            <a:xfrm>
              <a:off x="1448973" y="2338975"/>
              <a:ext cx="1052780" cy="599884"/>
            </a:xfrm>
            <a:custGeom>
              <a:rect b="b" l="l" r="r" t="t"/>
              <a:pathLst>
                <a:path extrusionOk="0" h="599884" w="1052780">
                  <a:moveTo>
                    <a:pt x="133761" y="493109"/>
                  </a:moveTo>
                  <a:cubicBezTo>
                    <a:pt x="125379" y="505492"/>
                    <a:pt x="119569" y="517398"/>
                    <a:pt x="110806" y="526447"/>
                  </a:cubicBezTo>
                  <a:cubicBezTo>
                    <a:pt x="90898" y="546830"/>
                    <a:pt x="59942" y="550355"/>
                    <a:pt x="34891" y="536924"/>
                  </a:cubicBezTo>
                  <a:cubicBezTo>
                    <a:pt x="10889" y="524065"/>
                    <a:pt x="-3399" y="495490"/>
                    <a:pt x="697" y="468725"/>
                  </a:cubicBezTo>
                  <a:cubicBezTo>
                    <a:pt x="5079" y="440627"/>
                    <a:pt x="26986" y="417671"/>
                    <a:pt x="54037" y="413004"/>
                  </a:cubicBezTo>
                  <a:cubicBezTo>
                    <a:pt x="82707" y="408051"/>
                    <a:pt x="111377" y="421100"/>
                    <a:pt x="123570" y="447199"/>
                  </a:cubicBezTo>
                  <a:cubicBezTo>
                    <a:pt x="128808" y="458343"/>
                    <a:pt x="135094" y="460248"/>
                    <a:pt x="146048" y="460153"/>
                  </a:cubicBezTo>
                  <a:cubicBezTo>
                    <a:pt x="204246" y="459581"/>
                    <a:pt x="262444" y="460057"/>
                    <a:pt x="320737" y="459677"/>
                  </a:cubicBezTo>
                  <a:cubicBezTo>
                    <a:pt x="331024" y="459581"/>
                    <a:pt x="338834" y="462439"/>
                    <a:pt x="346454" y="469582"/>
                  </a:cubicBezTo>
                  <a:cubicBezTo>
                    <a:pt x="379030" y="500444"/>
                    <a:pt x="411986" y="530828"/>
                    <a:pt x="445133" y="561118"/>
                  </a:cubicBezTo>
                  <a:cubicBezTo>
                    <a:pt x="448277" y="563975"/>
                    <a:pt x="453325" y="566547"/>
                    <a:pt x="457421" y="566547"/>
                  </a:cubicBezTo>
                  <a:cubicBezTo>
                    <a:pt x="564291" y="566833"/>
                    <a:pt x="671066" y="566833"/>
                    <a:pt x="777937" y="566738"/>
                  </a:cubicBezTo>
                  <a:cubicBezTo>
                    <a:pt x="779270" y="566738"/>
                    <a:pt x="780604" y="566547"/>
                    <a:pt x="784128" y="566166"/>
                  </a:cubicBezTo>
                  <a:cubicBezTo>
                    <a:pt x="778318" y="559403"/>
                    <a:pt x="773460" y="553593"/>
                    <a:pt x="768316" y="547973"/>
                  </a:cubicBezTo>
                  <a:cubicBezTo>
                    <a:pt x="759077" y="537877"/>
                    <a:pt x="751457" y="524256"/>
                    <a:pt x="739932" y="519017"/>
                  </a:cubicBezTo>
                  <a:cubicBezTo>
                    <a:pt x="728788" y="513969"/>
                    <a:pt x="713738" y="517588"/>
                    <a:pt x="700404" y="517493"/>
                  </a:cubicBezTo>
                  <a:cubicBezTo>
                    <a:pt x="663065" y="517398"/>
                    <a:pt x="625727" y="517493"/>
                    <a:pt x="588390" y="517493"/>
                  </a:cubicBezTo>
                  <a:cubicBezTo>
                    <a:pt x="572959" y="517493"/>
                    <a:pt x="567434" y="511969"/>
                    <a:pt x="567339" y="496443"/>
                  </a:cubicBezTo>
                  <a:cubicBezTo>
                    <a:pt x="567244" y="468440"/>
                    <a:pt x="567339" y="440341"/>
                    <a:pt x="567339" y="410623"/>
                  </a:cubicBezTo>
                  <a:cubicBezTo>
                    <a:pt x="562767" y="410623"/>
                    <a:pt x="558862" y="410623"/>
                    <a:pt x="554957" y="410623"/>
                  </a:cubicBezTo>
                  <a:cubicBezTo>
                    <a:pt x="503617" y="410623"/>
                    <a:pt x="452182" y="410623"/>
                    <a:pt x="400842" y="410623"/>
                  </a:cubicBezTo>
                  <a:cubicBezTo>
                    <a:pt x="383316" y="410623"/>
                    <a:pt x="378363" y="405575"/>
                    <a:pt x="378363" y="388048"/>
                  </a:cubicBezTo>
                  <a:cubicBezTo>
                    <a:pt x="378268" y="360998"/>
                    <a:pt x="378173" y="333946"/>
                    <a:pt x="378077" y="306896"/>
                  </a:cubicBezTo>
                  <a:cubicBezTo>
                    <a:pt x="378077" y="306324"/>
                    <a:pt x="377601" y="305657"/>
                    <a:pt x="377030" y="304324"/>
                  </a:cubicBezTo>
                  <a:cubicBezTo>
                    <a:pt x="374362" y="304133"/>
                    <a:pt x="371410" y="303752"/>
                    <a:pt x="368457" y="303752"/>
                  </a:cubicBezTo>
                  <a:cubicBezTo>
                    <a:pt x="324928" y="303752"/>
                    <a:pt x="281494" y="303848"/>
                    <a:pt x="237964" y="303562"/>
                  </a:cubicBezTo>
                  <a:cubicBezTo>
                    <a:pt x="231107" y="303467"/>
                    <a:pt x="228059" y="305371"/>
                    <a:pt x="225391" y="312039"/>
                  </a:cubicBezTo>
                  <a:cubicBezTo>
                    <a:pt x="213485" y="342138"/>
                    <a:pt x="182434" y="358711"/>
                    <a:pt x="151573" y="352425"/>
                  </a:cubicBezTo>
                  <a:cubicBezTo>
                    <a:pt x="120712" y="346138"/>
                    <a:pt x="98614" y="318611"/>
                    <a:pt x="98804" y="286607"/>
                  </a:cubicBezTo>
                  <a:cubicBezTo>
                    <a:pt x="98995" y="255270"/>
                    <a:pt x="121093" y="228314"/>
                    <a:pt x="151763" y="222028"/>
                  </a:cubicBezTo>
                  <a:cubicBezTo>
                    <a:pt x="182529" y="215741"/>
                    <a:pt x="213200" y="232505"/>
                    <a:pt x="225677" y="262509"/>
                  </a:cubicBezTo>
                  <a:cubicBezTo>
                    <a:pt x="226725" y="264986"/>
                    <a:pt x="227678" y="267557"/>
                    <a:pt x="228821" y="270319"/>
                  </a:cubicBezTo>
                  <a:cubicBezTo>
                    <a:pt x="278256" y="270319"/>
                    <a:pt x="327500" y="270319"/>
                    <a:pt x="378268" y="270319"/>
                  </a:cubicBezTo>
                  <a:cubicBezTo>
                    <a:pt x="378268" y="266319"/>
                    <a:pt x="378268" y="262700"/>
                    <a:pt x="378268" y="259175"/>
                  </a:cubicBezTo>
                  <a:cubicBezTo>
                    <a:pt x="378268" y="221171"/>
                    <a:pt x="378268" y="183166"/>
                    <a:pt x="378268" y="145161"/>
                  </a:cubicBezTo>
                  <a:cubicBezTo>
                    <a:pt x="378268" y="127730"/>
                    <a:pt x="383316" y="122777"/>
                    <a:pt x="401032" y="122777"/>
                  </a:cubicBezTo>
                  <a:cubicBezTo>
                    <a:pt x="485996" y="122777"/>
                    <a:pt x="570863" y="122682"/>
                    <a:pt x="655826" y="122968"/>
                  </a:cubicBezTo>
                  <a:cubicBezTo>
                    <a:pt x="664208" y="122968"/>
                    <a:pt x="669637" y="120396"/>
                    <a:pt x="675257" y="114395"/>
                  </a:cubicBezTo>
                  <a:cubicBezTo>
                    <a:pt x="699546" y="87916"/>
                    <a:pt x="724216" y="61913"/>
                    <a:pt x="751076" y="33338"/>
                  </a:cubicBezTo>
                  <a:cubicBezTo>
                    <a:pt x="744885" y="33338"/>
                    <a:pt x="741456" y="33338"/>
                    <a:pt x="738027" y="33338"/>
                  </a:cubicBezTo>
                  <a:cubicBezTo>
                    <a:pt x="641825" y="33338"/>
                    <a:pt x="545527" y="33433"/>
                    <a:pt x="449324" y="33147"/>
                  </a:cubicBezTo>
                  <a:cubicBezTo>
                    <a:pt x="441800" y="33147"/>
                    <a:pt x="436656" y="35433"/>
                    <a:pt x="431512" y="40767"/>
                  </a:cubicBezTo>
                  <a:cubicBezTo>
                    <a:pt x="397794" y="75819"/>
                    <a:pt x="363599" y="110395"/>
                    <a:pt x="329976" y="145447"/>
                  </a:cubicBezTo>
                  <a:cubicBezTo>
                    <a:pt x="323023" y="152686"/>
                    <a:pt x="315879" y="156019"/>
                    <a:pt x="305782" y="155924"/>
                  </a:cubicBezTo>
                  <a:cubicBezTo>
                    <a:pt x="250347" y="155543"/>
                    <a:pt x="194816" y="155829"/>
                    <a:pt x="139381" y="155543"/>
                  </a:cubicBezTo>
                  <a:cubicBezTo>
                    <a:pt x="132237" y="155543"/>
                    <a:pt x="128713" y="157448"/>
                    <a:pt x="125760" y="164306"/>
                  </a:cubicBezTo>
                  <a:cubicBezTo>
                    <a:pt x="113187" y="193643"/>
                    <a:pt x="82135" y="209074"/>
                    <a:pt x="51655" y="202121"/>
                  </a:cubicBezTo>
                  <a:cubicBezTo>
                    <a:pt x="20890" y="195167"/>
                    <a:pt x="-255" y="167545"/>
                    <a:pt x="316" y="135255"/>
                  </a:cubicBezTo>
                  <a:cubicBezTo>
                    <a:pt x="888" y="104299"/>
                    <a:pt x="24129" y="77152"/>
                    <a:pt x="54608" y="71818"/>
                  </a:cubicBezTo>
                  <a:cubicBezTo>
                    <a:pt x="85279" y="66389"/>
                    <a:pt x="116140" y="83439"/>
                    <a:pt x="127094" y="113062"/>
                  </a:cubicBezTo>
                  <a:cubicBezTo>
                    <a:pt x="130047" y="120967"/>
                    <a:pt x="133571" y="123063"/>
                    <a:pt x="141571" y="122968"/>
                  </a:cubicBezTo>
                  <a:cubicBezTo>
                    <a:pt x="193292" y="122587"/>
                    <a:pt x="245013" y="122968"/>
                    <a:pt x="296734" y="122491"/>
                  </a:cubicBezTo>
                  <a:cubicBezTo>
                    <a:pt x="301782" y="122491"/>
                    <a:pt x="308069" y="119824"/>
                    <a:pt x="311688" y="116300"/>
                  </a:cubicBezTo>
                  <a:cubicBezTo>
                    <a:pt x="346645" y="81058"/>
                    <a:pt x="381316" y="45529"/>
                    <a:pt x="415797" y="9715"/>
                  </a:cubicBezTo>
                  <a:cubicBezTo>
                    <a:pt x="422178" y="3048"/>
                    <a:pt x="429036" y="0"/>
                    <a:pt x="438371" y="0"/>
                  </a:cubicBezTo>
                  <a:cubicBezTo>
                    <a:pt x="553814" y="190"/>
                    <a:pt x="669161" y="190"/>
                    <a:pt x="784604" y="95"/>
                  </a:cubicBezTo>
                  <a:cubicBezTo>
                    <a:pt x="793367" y="95"/>
                    <a:pt x="801178" y="1619"/>
                    <a:pt x="804893" y="10763"/>
                  </a:cubicBezTo>
                  <a:cubicBezTo>
                    <a:pt x="808417" y="19431"/>
                    <a:pt x="804130" y="25813"/>
                    <a:pt x="798416" y="31814"/>
                  </a:cubicBezTo>
                  <a:cubicBezTo>
                    <a:pt x="762030" y="70390"/>
                    <a:pt x="725549" y="108966"/>
                    <a:pt x="689354" y="147828"/>
                  </a:cubicBezTo>
                  <a:cubicBezTo>
                    <a:pt x="683640" y="153924"/>
                    <a:pt x="677257" y="155829"/>
                    <a:pt x="669257" y="155734"/>
                  </a:cubicBezTo>
                  <a:cubicBezTo>
                    <a:pt x="587723" y="155543"/>
                    <a:pt x="506284" y="155639"/>
                    <a:pt x="424750" y="155639"/>
                  </a:cubicBezTo>
                  <a:cubicBezTo>
                    <a:pt x="420749" y="155639"/>
                    <a:pt x="416749" y="155639"/>
                    <a:pt x="411986" y="155639"/>
                  </a:cubicBezTo>
                  <a:cubicBezTo>
                    <a:pt x="411986" y="229838"/>
                    <a:pt x="411986" y="302990"/>
                    <a:pt x="411986" y="376904"/>
                  </a:cubicBezTo>
                  <a:cubicBezTo>
                    <a:pt x="463422" y="376904"/>
                    <a:pt x="514571" y="376904"/>
                    <a:pt x="567815" y="376904"/>
                  </a:cubicBezTo>
                  <a:cubicBezTo>
                    <a:pt x="567815" y="363855"/>
                    <a:pt x="567815" y="350615"/>
                    <a:pt x="567815" y="337471"/>
                  </a:cubicBezTo>
                  <a:cubicBezTo>
                    <a:pt x="567720" y="300133"/>
                    <a:pt x="567625" y="262795"/>
                    <a:pt x="567625" y="225552"/>
                  </a:cubicBezTo>
                  <a:cubicBezTo>
                    <a:pt x="567625" y="210693"/>
                    <a:pt x="573340" y="204978"/>
                    <a:pt x="588008" y="204978"/>
                  </a:cubicBezTo>
                  <a:cubicBezTo>
                    <a:pt x="629823" y="204883"/>
                    <a:pt x="671543" y="204788"/>
                    <a:pt x="713357" y="205169"/>
                  </a:cubicBezTo>
                  <a:cubicBezTo>
                    <a:pt x="721453" y="205264"/>
                    <a:pt x="727359" y="203073"/>
                    <a:pt x="733074" y="197167"/>
                  </a:cubicBezTo>
                  <a:cubicBezTo>
                    <a:pt x="765269" y="164401"/>
                    <a:pt x="797940" y="132207"/>
                    <a:pt x="830134" y="99631"/>
                  </a:cubicBezTo>
                  <a:cubicBezTo>
                    <a:pt x="836896" y="92773"/>
                    <a:pt x="843850" y="89440"/>
                    <a:pt x="853661" y="89725"/>
                  </a:cubicBezTo>
                  <a:cubicBezTo>
                    <a:pt x="873473" y="90297"/>
                    <a:pt x="893380" y="89630"/>
                    <a:pt x="913287" y="90011"/>
                  </a:cubicBezTo>
                  <a:cubicBezTo>
                    <a:pt x="920240" y="90106"/>
                    <a:pt x="924050" y="88487"/>
                    <a:pt x="927098" y="81439"/>
                  </a:cubicBezTo>
                  <a:cubicBezTo>
                    <a:pt x="939672" y="52292"/>
                    <a:pt x="969580" y="37052"/>
                    <a:pt x="1000155" y="43148"/>
                  </a:cubicBezTo>
                  <a:cubicBezTo>
                    <a:pt x="1029206" y="48958"/>
                    <a:pt x="1051685" y="75343"/>
                    <a:pt x="1052733" y="104965"/>
                  </a:cubicBezTo>
                  <a:cubicBezTo>
                    <a:pt x="1053876" y="137160"/>
                    <a:pt x="1034255" y="164211"/>
                    <a:pt x="1003679" y="172498"/>
                  </a:cubicBezTo>
                  <a:cubicBezTo>
                    <a:pt x="972247" y="181070"/>
                    <a:pt x="938909" y="164401"/>
                    <a:pt x="926241" y="133921"/>
                  </a:cubicBezTo>
                  <a:cubicBezTo>
                    <a:pt x="924813" y="130492"/>
                    <a:pt x="923670" y="126968"/>
                    <a:pt x="922145" y="122968"/>
                  </a:cubicBezTo>
                  <a:cubicBezTo>
                    <a:pt x="900714" y="122968"/>
                    <a:pt x="879569" y="122682"/>
                    <a:pt x="858328" y="123253"/>
                  </a:cubicBezTo>
                  <a:cubicBezTo>
                    <a:pt x="854899" y="123349"/>
                    <a:pt x="850994" y="126397"/>
                    <a:pt x="848327" y="129064"/>
                  </a:cubicBezTo>
                  <a:cubicBezTo>
                    <a:pt x="815751" y="161353"/>
                    <a:pt x="783081" y="193643"/>
                    <a:pt x="751076" y="226504"/>
                  </a:cubicBezTo>
                  <a:cubicBezTo>
                    <a:pt x="742695" y="235077"/>
                    <a:pt x="734027" y="238506"/>
                    <a:pt x="722120" y="238315"/>
                  </a:cubicBezTo>
                  <a:cubicBezTo>
                    <a:pt x="685830" y="237649"/>
                    <a:pt x="649540" y="238125"/>
                    <a:pt x="613250" y="238125"/>
                  </a:cubicBezTo>
                  <a:cubicBezTo>
                    <a:pt x="609535" y="238125"/>
                    <a:pt x="605820" y="238125"/>
                    <a:pt x="601343" y="238125"/>
                  </a:cubicBezTo>
                  <a:cubicBezTo>
                    <a:pt x="601343" y="320326"/>
                    <a:pt x="601343" y="401669"/>
                    <a:pt x="601343" y="484632"/>
                  </a:cubicBezTo>
                  <a:cubicBezTo>
                    <a:pt x="604963" y="484632"/>
                    <a:pt x="608487" y="484632"/>
                    <a:pt x="612107" y="484632"/>
                  </a:cubicBezTo>
                  <a:cubicBezTo>
                    <a:pt x="655921" y="484632"/>
                    <a:pt x="699737" y="484823"/>
                    <a:pt x="743647" y="484537"/>
                  </a:cubicBezTo>
                  <a:cubicBezTo>
                    <a:pt x="752220" y="484442"/>
                    <a:pt x="758601" y="487109"/>
                    <a:pt x="764316" y="493490"/>
                  </a:cubicBezTo>
                  <a:cubicBezTo>
                    <a:pt x="786795" y="518827"/>
                    <a:pt x="809560" y="543973"/>
                    <a:pt x="832325" y="569119"/>
                  </a:cubicBezTo>
                  <a:cubicBezTo>
                    <a:pt x="838039" y="575405"/>
                    <a:pt x="841469" y="582073"/>
                    <a:pt x="837373" y="590455"/>
                  </a:cubicBezTo>
                  <a:cubicBezTo>
                    <a:pt x="833563" y="598456"/>
                    <a:pt x="826515" y="599884"/>
                    <a:pt x="818513" y="599884"/>
                  </a:cubicBezTo>
                  <a:cubicBezTo>
                    <a:pt x="695260" y="599789"/>
                    <a:pt x="572006" y="599980"/>
                    <a:pt x="448657" y="599408"/>
                  </a:cubicBezTo>
                  <a:cubicBezTo>
                    <a:pt x="441704" y="599408"/>
                    <a:pt x="433513" y="595217"/>
                    <a:pt x="428179" y="590359"/>
                  </a:cubicBezTo>
                  <a:cubicBezTo>
                    <a:pt x="394841" y="560356"/>
                    <a:pt x="362361" y="529495"/>
                    <a:pt x="329309" y="499110"/>
                  </a:cubicBezTo>
                  <a:cubicBezTo>
                    <a:pt x="326071" y="496157"/>
                    <a:pt x="321308" y="493205"/>
                    <a:pt x="317117" y="493109"/>
                  </a:cubicBezTo>
                  <a:cubicBezTo>
                    <a:pt x="256538" y="492728"/>
                    <a:pt x="195864" y="492823"/>
                    <a:pt x="135285" y="492919"/>
                  </a:cubicBezTo>
                  <a:cubicBezTo>
                    <a:pt x="133475" y="493014"/>
                    <a:pt x="132142" y="493300"/>
                    <a:pt x="133761" y="493109"/>
                  </a:cubicBezTo>
                  <a:close/>
                  <a:moveTo>
                    <a:pt x="986820" y="141637"/>
                  </a:moveTo>
                  <a:cubicBezTo>
                    <a:pt x="1004632" y="141541"/>
                    <a:pt x="1019205" y="126778"/>
                    <a:pt x="1019300" y="108775"/>
                  </a:cubicBezTo>
                  <a:cubicBezTo>
                    <a:pt x="1019396" y="90106"/>
                    <a:pt x="1004727" y="75247"/>
                    <a:pt x="986344" y="75438"/>
                  </a:cubicBezTo>
                  <a:cubicBezTo>
                    <a:pt x="967961" y="75533"/>
                    <a:pt x="953482" y="90678"/>
                    <a:pt x="953864" y="109252"/>
                  </a:cubicBezTo>
                  <a:cubicBezTo>
                    <a:pt x="954244" y="127349"/>
                    <a:pt x="968913" y="141732"/>
                    <a:pt x="986820" y="141637"/>
                  </a:cubicBezTo>
                  <a:close/>
                  <a:moveTo>
                    <a:pt x="65467" y="170593"/>
                  </a:moveTo>
                  <a:cubicBezTo>
                    <a:pt x="83850" y="170783"/>
                    <a:pt x="98614" y="156019"/>
                    <a:pt x="98709" y="137446"/>
                  </a:cubicBezTo>
                  <a:cubicBezTo>
                    <a:pt x="98709" y="119348"/>
                    <a:pt x="84231" y="104584"/>
                    <a:pt x="66420" y="104394"/>
                  </a:cubicBezTo>
                  <a:cubicBezTo>
                    <a:pt x="48513" y="104203"/>
                    <a:pt x="33654" y="118491"/>
                    <a:pt x="33272" y="136589"/>
                  </a:cubicBezTo>
                  <a:cubicBezTo>
                    <a:pt x="32796" y="155067"/>
                    <a:pt x="47274" y="170402"/>
                    <a:pt x="65467" y="170593"/>
                  </a:cubicBezTo>
                  <a:close/>
                  <a:moveTo>
                    <a:pt x="66324" y="511588"/>
                  </a:moveTo>
                  <a:cubicBezTo>
                    <a:pt x="84136" y="511397"/>
                    <a:pt x="98614" y="496634"/>
                    <a:pt x="98709" y="478536"/>
                  </a:cubicBezTo>
                  <a:cubicBezTo>
                    <a:pt x="98804" y="459962"/>
                    <a:pt x="84136" y="445198"/>
                    <a:pt x="65657" y="445294"/>
                  </a:cubicBezTo>
                  <a:cubicBezTo>
                    <a:pt x="47655" y="445389"/>
                    <a:pt x="33368" y="459867"/>
                    <a:pt x="33272" y="478155"/>
                  </a:cubicBezTo>
                  <a:cubicBezTo>
                    <a:pt x="33177" y="496634"/>
                    <a:pt x="48036" y="511683"/>
                    <a:pt x="66324" y="511588"/>
                  </a:cubicBezTo>
                  <a:close/>
                  <a:moveTo>
                    <a:pt x="164241" y="254317"/>
                  </a:moveTo>
                  <a:cubicBezTo>
                    <a:pt x="146334" y="254508"/>
                    <a:pt x="131951" y="269177"/>
                    <a:pt x="131856" y="287274"/>
                  </a:cubicBezTo>
                  <a:cubicBezTo>
                    <a:pt x="131761" y="305848"/>
                    <a:pt x="146620" y="320707"/>
                    <a:pt x="165003" y="320516"/>
                  </a:cubicBezTo>
                  <a:cubicBezTo>
                    <a:pt x="182910" y="320326"/>
                    <a:pt x="197293" y="305657"/>
                    <a:pt x="197388" y="287560"/>
                  </a:cubicBezTo>
                  <a:cubicBezTo>
                    <a:pt x="197388" y="268986"/>
                    <a:pt x="182624" y="254127"/>
                    <a:pt x="164241" y="2543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1449029" y="2256202"/>
              <a:ext cx="1052429" cy="156599"/>
            </a:xfrm>
            <a:custGeom>
              <a:rect b="b" l="l" r="r" t="t"/>
              <a:pathLst>
                <a:path extrusionOk="0" h="156599" w="1052429">
                  <a:moveTo>
                    <a:pt x="728351" y="33147"/>
                  </a:moveTo>
                  <a:cubicBezTo>
                    <a:pt x="628053" y="33147"/>
                    <a:pt x="527754" y="33052"/>
                    <a:pt x="427361" y="33433"/>
                  </a:cubicBezTo>
                  <a:cubicBezTo>
                    <a:pt x="421931" y="33433"/>
                    <a:pt x="415264" y="36005"/>
                    <a:pt x="411263" y="39624"/>
                  </a:cubicBezTo>
                  <a:cubicBezTo>
                    <a:pt x="372497" y="75343"/>
                    <a:pt x="334111" y="111538"/>
                    <a:pt x="295821" y="147733"/>
                  </a:cubicBezTo>
                  <a:cubicBezTo>
                    <a:pt x="289439" y="153734"/>
                    <a:pt x="282867" y="156781"/>
                    <a:pt x="273913" y="156591"/>
                  </a:cubicBezTo>
                  <a:cubicBezTo>
                    <a:pt x="249910" y="156115"/>
                    <a:pt x="226002" y="157067"/>
                    <a:pt x="201999" y="156020"/>
                  </a:cubicBezTo>
                  <a:cubicBezTo>
                    <a:pt x="195237" y="155734"/>
                    <a:pt x="187331" y="152400"/>
                    <a:pt x="182283" y="147828"/>
                  </a:cubicBezTo>
                  <a:cubicBezTo>
                    <a:pt x="167709" y="134874"/>
                    <a:pt x="154088" y="120872"/>
                    <a:pt x="140563" y="106775"/>
                  </a:cubicBezTo>
                  <a:cubicBezTo>
                    <a:pt x="135420" y="101441"/>
                    <a:pt x="130181" y="99251"/>
                    <a:pt x="122656" y="99346"/>
                  </a:cubicBezTo>
                  <a:cubicBezTo>
                    <a:pt x="89128" y="99727"/>
                    <a:pt x="55505" y="99631"/>
                    <a:pt x="21977" y="99346"/>
                  </a:cubicBezTo>
                  <a:cubicBezTo>
                    <a:pt x="16738" y="99251"/>
                    <a:pt x="10833" y="98393"/>
                    <a:pt x="6546" y="95631"/>
                  </a:cubicBezTo>
                  <a:cubicBezTo>
                    <a:pt x="260" y="91631"/>
                    <a:pt x="-1455" y="84677"/>
                    <a:pt x="1212" y="77438"/>
                  </a:cubicBezTo>
                  <a:cubicBezTo>
                    <a:pt x="4260" y="69247"/>
                    <a:pt x="10833" y="66389"/>
                    <a:pt x="19119" y="66389"/>
                  </a:cubicBezTo>
                  <a:cubicBezTo>
                    <a:pt x="47504" y="66389"/>
                    <a:pt x="76174" y="68390"/>
                    <a:pt x="104368" y="65818"/>
                  </a:cubicBezTo>
                  <a:cubicBezTo>
                    <a:pt x="135134" y="63056"/>
                    <a:pt x="159327" y="70961"/>
                    <a:pt x="177139" y="96393"/>
                  </a:cubicBezTo>
                  <a:cubicBezTo>
                    <a:pt x="193522" y="119634"/>
                    <a:pt x="215525" y="125540"/>
                    <a:pt x="243433" y="124301"/>
                  </a:cubicBezTo>
                  <a:cubicBezTo>
                    <a:pt x="264674" y="123349"/>
                    <a:pt x="280295" y="118491"/>
                    <a:pt x="295440" y="103156"/>
                  </a:cubicBezTo>
                  <a:cubicBezTo>
                    <a:pt x="327634" y="70580"/>
                    <a:pt x="362019" y="40100"/>
                    <a:pt x="395357" y="8573"/>
                  </a:cubicBezTo>
                  <a:cubicBezTo>
                    <a:pt x="401738" y="2572"/>
                    <a:pt x="408501" y="0"/>
                    <a:pt x="417455" y="0"/>
                  </a:cubicBezTo>
                  <a:cubicBezTo>
                    <a:pt x="621480" y="191"/>
                    <a:pt x="825601" y="191"/>
                    <a:pt x="1029626" y="191"/>
                  </a:cubicBezTo>
                  <a:cubicBezTo>
                    <a:pt x="1032674" y="191"/>
                    <a:pt x="1035818" y="0"/>
                    <a:pt x="1038866" y="476"/>
                  </a:cubicBezTo>
                  <a:cubicBezTo>
                    <a:pt x="1047057" y="1905"/>
                    <a:pt x="1052963" y="9049"/>
                    <a:pt x="1052391" y="17240"/>
                  </a:cubicBezTo>
                  <a:cubicBezTo>
                    <a:pt x="1051820" y="25908"/>
                    <a:pt x="1046962" y="31147"/>
                    <a:pt x="1038675" y="32766"/>
                  </a:cubicBezTo>
                  <a:cubicBezTo>
                    <a:pt x="1035342" y="33433"/>
                    <a:pt x="1031817" y="33052"/>
                    <a:pt x="1028389" y="33052"/>
                  </a:cubicBezTo>
                  <a:cubicBezTo>
                    <a:pt x="928281" y="33147"/>
                    <a:pt x="828268" y="33147"/>
                    <a:pt x="728351" y="33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1449190" y="2872652"/>
              <a:ext cx="1052234" cy="156694"/>
            </a:xfrm>
            <a:custGeom>
              <a:rect b="b" l="l" r="r" t="t"/>
              <a:pathLst>
                <a:path extrusionOk="0" h="156694" w="1052234">
                  <a:moveTo>
                    <a:pt x="723332" y="156504"/>
                  </a:moveTo>
                  <a:cubicBezTo>
                    <a:pt x="621605" y="156504"/>
                    <a:pt x="519973" y="156409"/>
                    <a:pt x="418246" y="156695"/>
                  </a:cubicBezTo>
                  <a:cubicBezTo>
                    <a:pt x="408245" y="156695"/>
                    <a:pt x="400815" y="153552"/>
                    <a:pt x="393671" y="146789"/>
                  </a:cubicBezTo>
                  <a:cubicBezTo>
                    <a:pt x="355953" y="110975"/>
                    <a:pt x="318043" y="75351"/>
                    <a:pt x="279753" y="40109"/>
                  </a:cubicBezTo>
                  <a:cubicBezTo>
                    <a:pt x="275562" y="36204"/>
                    <a:pt x="268609" y="33918"/>
                    <a:pt x="262703" y="33537"/>
                  </a:cubicBezTo>
                  <a:cubicBezTo>
                    <a:pt x="246320" y="32679"/>
                    <a:pt x="229842" y="32679"/>
                    <a:pt x="213459" y="33537"/>
                  </a:cubicBezTo>
                  <a:cubicBezTo>
                    <a:pt x="208029" y="33822"/>
                    <a:pt x="201648" y="36489"/>
                    <a:pt x="197647" y="40109"/>
                  </a:cubicBezTo>
                  <a:cubicBezTo>
                    <a:pt x="182979" y="53539"/>
                    <a:pt x="169644" y="68303"/>
                    <a:pt x="154785" y="81447"/>
                  </a:cubicBezTo>
                  <a:cubicBezTo>
                    <a:pt x="149641" y="86019"/>
                    <a:pt x="141736" y="89639"/>
                    <a:pt x="135068" y="89734"/>
                  </a:cubicBezTo>
                  <a:cubicBezTo>
                    <a:pt x="96777" y="90496"/>
                    <a:pt x="58392" y="90210"/>
                    <a:pt x="20006" y="90115"/>
                  </a:cubicBezTo>
                  <a:cubicBezTo>
                    <a:pt x="7147" y="90115"/>
                    <a:pt x="-187" y="83638"/>
                    <a:pt x="4" y="73161"/>
                  </a:cubicBezTo>
                  <a:cubicBezTo>
                    <a:pt x="194" y="63159"/>
                    <a:pt x="7147" y="57159"/>
                    <a:pt x="19625" y="57063"/>
                  </a:cubicBezTo>
                  <a:cubicBezTo>
                    <a:pt x="54582" y="56873"/>
                    <a:pt x="89443" y="57254"/>
                    <a:pt x="124400" y="56778"/>
                  </a:cubicBezTo>
                  <a:cubicBezTo>
                    <a:pt x="129163" y="56682"/>
                    <a:pt x="134973" y="54301"/>
                    <a:pt x="138497" y="50967"/>
                  </a:cubicBezTo>
                  <a:cubicBezTo>
                    <a:pt x="153070" y="37442"/>
                    <a:pt x="167072" y="23345"/>
                    <a:pt x="180979" y="9153"/>
                  </a:cubicBezTo>
                  <a:cubicBezTo>
                    <a:pt x="187074" y="2866"/>
                    <a:pt x="193742" y="-182"/>
                    <a:pt x="202791" y="9"/>
                  </a:cubicBezTo>
                  <a:cubicBezTo>
                    <a:pt x="226412" y="485"/>
                    <a:pt x="250035" y="485"/>
                    <a:pt x="273657" y="9"/>
                  </a:cubicBezTo>
                  <a:cubicBezTo>
                    <a:pt x="282610" y="-182"/>
                    <a:pt x="289278" y="2771"/>
                    <a:pt x="295659" y="8772"/>
                  </a:cubicBezTo>
                  <a:cubicBezTo>
                    <a:pt x="333950" y="44967"/>
                    <a:pt x="372336" y="81162"/>
                    <a:pt x="411102" y="116880"/>
                  </a:cubicBezTo>
                  <a:cubicBezTo>
                    <a:pt x="415103" y="120595"/>
                    <a:pt x="421770" y="123167"/>
                    <a:pt x="427200" y="123167"/>
                  </a:cubicBezTo>
                  <a:cubicBezTo>
                    <a:pt x="627129" y="123453"/>
                    <a:pt x="827154" y="123453"/>
                    <a:pt x="1027084" y="123453"/>
                  </a:cubicBezTo>
                  <a:cubicBezTo>
                    <a:pt x="1030132" y="123453"/>
                    <a:pt x="1033275" y="123262"/>
                    <a:pt x="1036324" y="123548"/>
                  </a:cubicBezTo>
                  <a:cubicBezTo>
                    <a:pt x="1045849" y="124310"/>
                    <a:pt x="1052421" y="131168"/>
                    <a:pt x="1052230" y="140217"/>
                  </a:cubicBezTo>
                  <a:cubicBezTo>
                    <a:pt x="1052040" y="148884"/>
                    <a:pt x="1045753" y="155457"/>
                    <a:pt x="1036704" y="156314"/>
                  </a:cubicBezTo>
                  <a:cubicBezTo>
                    <a:pt x="1033656" y="156600"/>
                    <a:pt x="1030513" y="156409"/>
                    <a:pt x="1027465" y="156409"/>
                  </a:cubicBezTo>
                  <a:cubicBezTo>
                    <a:pt x="926024" y="156504"/>
                    <a:pt x="824678" y="156504"/>
                    <a:pt x="723332" y="1565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2090345" y="2626273"/>
              <a:ext cx="394588" cy="261914"/>
            </a:xfrm>
            <a:custGeom>
              <a:rect b="b" l="l" r="r" t="t"/>
              <a:pathLst>
                <a:path extrusionOk="0" h="261914" w="394588">
                  <a:moveTo>
                    <a:pt x="33504" y="32933"/>
                  </a:moveTo>
                  <a:cubicBezTo>
                    <a:pt x="33504" y="60650"/>
                    <a:pt x="33504" y="87225"/>
                    <a:pt x="33504" y="115133"/>
                  </a:cubicBezTo>
                  <a:cubicBezTo>
                    <a:pt x="37505" y="115133"/>
                    <a:pt x="41124" y="115133"/>
                    <a:pt x="44744" y="115133"/>
                  </a:cubicBezTo>
                  <a:cubicBezTo>
                    <a:pt x="77986" y="115133"/>
                    <a:pt x="111228" y="114657"/>
                    <a:pt x="144375" y="115514"/>
                  </a:cubicBezTo>
                  <a:cubicBezTo>
                    <a:pt x="150662" y="115705"/>
                    <a:pt x="158282" y="119324"/>
                    <a:pt x="162663" y="123896"/>
                  </a:cubicBezTo>
                  <a:cubicBezTo>
                    <a:pt x="177998" y="139994"/>
                    <a:pt x="192000" y="157424"/>
                    <a:pt x="207145" y="173712"/>
                  </a:cubicBezTo>
                  <a:cubicBezTo>
                    <a:pt x="210574" y="177427"/>
                    <a:pt x="216575" y="180189"/>
                    <a:pt x="221623" y="180570"/>
                  </a:cubicBezTo>
                  <a:cubicBezTo>
                    <a:pt x="235529" y="181523"/>
                    <a:pt x="249626" y="180856"/>
                    <a:pt x="263342" y="180856"/>
                  </a:cubicBezTo>
                  <a:cubicBezTo>
                    <a:pt x="266676" y="173712"/>
                    <a:pt x="269248" y="167045"/>
                    <a:pt x="272867" y="160949"/>
                  </a:cubicBezTo>
                  <a:cubicBezTo>
                    <a:pt x="288488" y="134755"/>
                    <a:pt x="319730" y="122944"/>
                    <a:pt x="348400" y="132088"/>
                  </a:cubicBezTo>
                  <a:cubicBezTo>
                    <a:pt x="377357" y="141232"/>
                    <a:pt x="396025" y="168759"/>
                    <a:pt x="394502" y="199906"/>
                  </a:cubicBezTo>
                  <a:cubicBezTo>
                    <a:pt x="393073" y="229052"/>
                    <a:pt x="370404" y="255341"/>
                    <a:pt x="342019" y="260675"/>
                  </a:cubicBezTo>
                  <a:cubicBezTo>
                    <a:pt x="311825" y="266390"/>
                    <a:pt x="282202" y="252008"/>
                    <a:pt x="269819" y="224290"/>
                  </a:cubicBezTo>
                  <a:cubicBezTo>
                    <a:pt x="266200" y="216098"/>
                    <a:pt x="262199" y="213050"/>
                    <a:pt x="253246" y="213622"/>
                  </a:cubicBezTo>
                  <a:cubicBezTo>
                    <a:pt x="238577" y="214479"/>
                    <a:pt x="223718" y="214670"/>
                    <a:pt x="209145" y="213527"/>
                  </a:cubicBezTo>
                  <a:cubicBezTo>
                    <a:pt x="202763" y="212955"/>
                    <a:pt x="195143" y="209717"/>
                    <a:pt x="190762" y="205145"/>
                  </a:cubicBezTo>
                  <a:cubicBezTo>
                    <a:pt x="175427" y="189047"/>
                    <a:pt x="160948" y="172093"/>
                    <a:pt x="146661" y="155043"/>
                  </a:cubicBezTo>
                  <a:cubicBezTo>
                    <a:pt x="142280" y="149804"/>
                    <a:pt x="137613" y="147899"/>
                    <a:pt x="130850" y="147995"/>
                  </a:cubicBezTo>
                  <a:cubicBezTo>
                    <a:pt x="94179" y="148280"/>
                    <a:pt x="57602" y="148185"/>
                    <a:pt x="20931" y="148090"/>
                  </a:cubicBezTo>
                  <a:cubicBezTo>
                    <a:pt x="5405" y="148090"/>
                    <a:pt x="72" y="142565"/>
                    <a:pt x="72" y="126944"/>
                  </a:cubicBezTo>
                  <a:cubicBezTo>
                    <a:pt x="-24" y="91988"/>
                    <a:pt x="-24" y="57126"/>
                    <a:pt x="72" y="22169"/>
                  </a:cubicBezTo>
                  <a:cubicBezTo>
                    <a:pt x="72" y="5215"/>
                    <a:pt x="5310" y="71"/>
                    <a:pt x="22264" y="71"/>
                  </a:cubicBezTo>
                  <a:cubicBezTo>
                    <a:pt x="46554" y="-24"/>
                    <a:pt x="70842" y="-24"/>
                    <a:pt x="95131" y="71"/>
                  </a:cubicBezTo>
                  <a:cubicBezTo>
                    <a:pt x="108085" y="167"/>
                    <a:pt x="115324" y="6358"/>
                    <a:pt x="115133" y="16835"/>
                  </a:cubicBezTo>
                  <a:cubicBezTo>
                    <a:pt x="114943" y="26932"/>
                    <a:pt x="107894" y="32837"/>
                    <a:pt x="95512" y="32837"/>
                  </a:cubicBezTo>
                  <a:cubicBezTo>
                    <a:pt x="74938" y="33028"/>
                    <a:pt x="54554" y="32933"/>
                    <a:pt x="33504" y="32933"/>
                  </a:cubicBezTo>
                  <a:close/>
                  <a:moveTo>
                    <a:pt x="328779" y="228576"/>
                  </a:moveTo>
                  <a:cubicBezTo>
                    <a:pt x="346781" y="228576"/>
                    <a:pt x="361259" y="214098"/>
                    <a:pt x="361450" y="196001"/>
                  </a:cubicBezTo>
                  <a:cubicBezTo>
                    <a:pt x="361640" y="177427"/>
                    <a:pt x="346972" y="162377"/>
                    <a:pt x="328684" y="162377"/>
                  </a:cubicBezTo>
                  <a:cubicBezTo>
                    <a:pt x="310777" y="162377"/>
                    <a:pt x="296203" y="176855"/>
                    <a:pt x="296013" y="194953"/>
                  </a:cubicBezTo>
                  <a:cubicBezTo>
                    <a:pt x="295823" y="213622"/>
                    <a:pt x="310396" y="228576"/>
                    <a:pt x="328779" y="2285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6"/>
          <p:cNvSpPr/>
          <p:nvPr/>
        </p:nvSpPr>
        <p:spPr>
          <a:xfrm>
            <a:off x="0" y="6630923"/>
            <a:ext cx="5125677" cy="227077"/>
          </a:xfrm>
          <a:prstGeom prst="rect">
            <a:avLst/>
          </a:prstGeom>
          <a:solidFill>
            <a:srgbClr val="1B587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6"/>
          <p:cNvSpPr/>
          <p:nvPr/>
        </p:nvSpPr>
        <p:spPr>
          <a:xfrm>
            <a:off x="5104515" y="6630923"/>
            <a:ext cx="3635802" cy="227077"/>
          </a:xfrm>
          <a:prstGeom prst="rect">
            <a:avLst/>
          </a:prstGeom>
          <a:solidFill>
            <a:srgbClr val="266F8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6"/>
          <p:cNvSpPr/>
          <p:nvPr/>
        </p:nvSpPr>
        <p:spPr>
          <a:xfrm>
            <a:off x="8740317" y="6630923"/>
            <a:ext cx="2150160" cy="227077"/>
          </a:xfrm>
          <a:prstGeom prst="rect">
            <a:avLst/>
          </a:prstGeom>
          <a:solidFill>
            <a:srgbClr val="28A6C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6"/>
          <p:cNvSpPr/>
          <p:nvPr/>
        </p:nvSpPr>
        <p:spPr>
          <a:xfrm>
            <a:off x="10890477" y="6630923"/>
            <a:ext cx="1301523" cy="227077"/>
          </a:xfrm>
          <a:prstGeom prst="rect">
            <a:avLst/>
          </a:prstGeom>
          <a:solidFill>
            <a:srgbClr val="7EC0D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s slide layout">
  <p:cSld name="1_Contents slide layou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"/>
          <p:cNvSpPr/>
          <p:nvPr/>
        </p:nvSpPr>
        <p:spPr>
          <a:xfrm>
            <a:off x="7634796" y="3151573"/>
            <a:ext cx="1760738" cy="1033939"/>
          </a:xfrm>
          <a:custGeom>
            <a:rect b="b" l="l" r="r" t="t"/>
            <a:pathLst>
              <a:path extrusionOk="0" h="1251701" w="2131574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7"/>
          <p:cNvSpPr txBox="1"/>
          <p:nvPr>
            <p:ph idx="1" type="body"/>
          </p:nvPr>
        </p:nvSpPr>
        <p:spPr>
          <a:xfrm>
            <a:off x="323529" y="271413"/>
            <a:ext cx="6509149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587C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1B5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5" name="Google Shape;75;p7"/>
          <p:cNvCxnSpPr/>
          <p:nvPr/>
        </p:nvCxnSpPr>
        <p:spPr>
          <a:xfrm>
            <a:off x="0" y="1043422"/>
            <a:ext cx="10309454" cy="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76" name="Google Shape;76;p7"/>
          <p:cNvSpPr/>
          <p:nvPr/>
        </p:nvSpPr>
        <p:spPr>
          <a:xfrm>
            <a:off x="10474311" y="-9483"/>
            <a:ext cx="1717690" cy="1052905"/>
          </a:xfrm>
          <a:prstGeom prst="rect">
            <a:avLst/>
          </a:prstGeom>
          <a:solidFill>
            <a:srgbClr val="1B58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" name="Google Shape;77;p7"/>
          <p:cNvGrpSpPr/>
          <p:nvPr/>
        </p:nvGrpSpPr>
        <p:grpSpPr>
          <a:xfrm>
            <a:off x="10825658" y="3161"/>
            <a:ext cx="1042813" cy="1043422"/>
            <a:chOff x="5340" y="953"/>
            <a:chExt cx="1710" cy="1711"/>
          </a:xfrm>
        </p:grpSpPr>
        <p:sp>
          <p:nvSpPr>
            <p:cNvPr id="78" name="Google Shape;78;p7"/>
            <p:cNvSpPr/>
            <p:nvPr/>
          </p:nvSpPr>
          <p:spPr>
            <a:xfrm>
              <a:off x="5828" y="1440"/>
              <a:ext cx="736" cy="736"/>
            </a:xfrm>
            <a:custGeom>
              <a:rect b="b" l="l" r="r" t="t"/>
              <a:pathLst>
                <a:path extrusionOk="0" h="338" w="338">
                  <a:moveTo>
                    <a:pt x="334" y="247"/>
                  </a:moveTo>
                  <a:cubicBezTo>
                    <a:pt x="333" y="250"/>
                    <a:pt x="331" y="252"/>
                    <a:pt x="327" y="253"/>
                  </a:cubicBezTo>
                  <a:cubicBezTo>
                    <a:pt x="321" y="254"/>
                    <a:pt x="324" y="259"/>
                    <a:pt x="324" y="262"/>
                  </a:cubicBezTo>
                  <a:cubicBezTo>
                    <a:pt x="324" y="265"/>
                    <a:pt x="321" y="269"/>
                    <a:pt x="327" y="270"/>
                  </a:cubicBezTo>
                  <a:cubicBezTo>
                    <a:pt x="330" y="270"/>
                    <a:pt x="331" y="272"/>
                    <a:pt x="332" y="273"/>
                  </a:cubicBezTo>
                  <a:cubicBezTo>
                    <a:pt x="333" y="274"/>
                    <a:pt x="333" y="274"/>
                    <a:pt x="333" y="275"/>
                  </a:cubicBezTo>
                  <a:cubicBezTo>
                    <a:pt x="334" y="283"/>
                    <a:pt x="331" y="289"/>
                    <a:pt x="324" y="292"/>
                  </a:cubicBezTo>
                  <a:cubicBezTo>
                    <a:pt x="324" y="313"/>
                    <a:pt x="314" y="323"/>
                    <a:pt x="291" y="324"/>
                  </a:cubicBezTo>
                  <a:cubicBezTo>
                    <a:pt x="289" y="332"/>
                    <a:pt x="284" y="335"/>
                    <a:pt x="275" y="334"/>
                  </a:cubicBezTo>
                  <a:cubicBezTo>
                    <a:pt x="273" y="333"/>
                    <a:pt x="271" y="332"/>
                    <a:pt x="270" y="330"/>
                  </a:cubicBezTo>
                  <a:cubicBezTo>
                    <a:pt x="270" y="319"/>
                    <a:pt x="262" y="325"/>
                    <a:pt x="257" y="323"/>
                  </a:cubicBezTo>
                  <a:cubicBezTo>
                    <a:pt x="256" y="323"/>
                    <a:pt x="255" y="324"/>
                    <a:pt x="255" y="326"/>
                  </a:cubicBezTo>
                  <a:cubicBezTo>
                    <a:pt x="255" y="332"/>
                    <a:pt x="250" y="333"/>
                    <a:pt x="246" y="335"/>
                  </a:cubicBezTo>
                  <a:cubicBezTo>
                    <a:pt x="243" y="338"/>
                    <a:pt x="241" y="335"/>
                    <a:pt x="238" y="333"/>
                  </a:cubicBezTo>
                  <a:cubicBezTo>
                    <a:pt x="236" y="333"/>
                    <a:pt x="234" y="332"/>
                    <a:pt x="234" y="329"/>
                  </a:cubicBezTo>
                  <a:cubicBezTo>
                    <a:pt x="234" y="319"/>
                    <a:pt x="227" y="324"/>
                    <a:pt x="223" y="323"/>
                  </a:cubicBezTo>
                  <a:cubicBezTo>
                    <a:pt x="218" y="322"/>
                    <a:pt x="217" y="325"/>
                    <a:pt x="218" y="329"/>
                  </a:cubicBezTo>
                  <a:cubicBezTo>
                    <a:pt x="218" y="332"/>
                    <a:pt x="216" y="333"/>
                    <a:pt x="213" y="334"/>
                  </a:cubicBezTo>
                  <a:cubicBezTo>
                    <a:pt x="210" y="334"/>
                    <a:pt x="208" y="338"/>
                    <a:pt x="204" y="335"/>
                  </a:cubicBezTo>
                  <a:cubicBezTo>
                    <a:pt x="202" y="334"/>
                    <a:pt x="199" y="333"/>
                    <a:pt x="198" y="330"/>
                  </a:cubicBezTo>
                  <a:cubicBezTo>
                    <a:pt x="198" y="324"/>
                    <a:pt x="195" y="322"/>
                    <a:pt x="189" y="323"/>
                  </a:cubicBezTo>
                  <a:cubicBezTo>
                    <a:pt x="186" y="323"/>
                    <a:pt x="182" y="322"/>
                    <a:pt x="179" y="324"/>
                  </a:cubicBezTo>
                  <a:cubicBezTo>
                    <a:pt x="180" y="330"/>
                    <a:pt x="177" y="334"/>
                    <a:pt x="171" y="335"/>
                  </a:cubicBezTo>
                  <a:cubicBezTo>
                    <a:pt x="169" y="336"/>
                    <a:pt x="167" y="336"/>
                    <a:pt x="166" y="335"/>
                  </a:cubicBezTo>
                  <a:cubicBezTo>
                    <a:pt x="162" y="333"/>
                    <a:pt x="157" y="332"/>
                    <a:pt x="158" y="326"/>
                  </a:cubicBezTo>
                  <a:cubicBezTo>
                    <a:pt x="158" y="324"/>
                    <a:pt x="157" y="323"/>
                    <a:pt x="154" y="323"/>
                  </a:cubicBezTo>
                  <a:cubicBezTo>
                    <a:pt x="152" y="323"/>
                    <a:pt x="150" y="323"/>
                    <a:pt x="147" y="323"/>
                  </a:cubicBezTo>
                  <a:cubicBezTo>
                    <a:pt x="143" y="323"/>
                    <a:pt x="139" y="323"/>
                    <a:pt x="137" y="329"/>
                  </a:cubicBezTo>
                  <a:cubicBezTo>
                    <a:pt x="136" y="331"/>
                    <a:pt x="134" y="334"/>
                    <a:pt x="131" y="335"/>
                  </a:cubicBezTo>
                  <a:cubicBezTo>
                    <a:pt x="127" y="337"/>
                    <a:pt x="125" y="334"/>
                    <a:pt x="122" y="333"/>
                  </a:cubicBezTo>
                  <a:cubicBezTo>
                    <a:pt x="120" y="333"/>
                    <a:pt x="118" y="332"/>
                    <a:pt x="118" y="329"/>
                  </a:cubicBezTo>
                  <a:cubicBezTo>
                    <a:pt x="118" y="325"/>
                    <a:pt x="117" y="323"/>
                    <a:pt x="112" y="323"/>
                  </a:cubicBezTo>
                  <a:cubicBezTo>
                    <a:pt x="109" y="324"/>
                    <a:pt x="104" y="321"/>
                    <a:pt x="104" y="329"/>
                  </a:cubicBezTo>
                  <a:cubicBezTo>
                    <a:pt x="104" y="333"/>
                    <a:pt x="100" y="333"/>
                    <a:pt x="97" y="335"/>
                  </a:cubicBezTo>
                  <a:cubicBezTo>
                    <a:pt x="95" y="336"/>
                    <a:pt x="93" y="336"/>
                    <a:pt x="92" y="335"/>
                  </a:cubicBezTo>
                  <a:cubicBezTo>
                    <a:pt x="86" y="333"/>
                    <a:pt x="81" y="331"/>
                    <a:pt x="82" y="324"/>
                  </a:cubicBezTo>
                  <a:cubicBezTo>
                    <a:pt x="79" y="322"/>
                    <a:pt x="74" y="323"/>
                    <a:pt x="72" y="319"/>
                  </a:cubicBezTo>
                  <a:cubicBezTo>
                    <a:pt x="72" y="316"/>
                    <a:pt x="71" y="313"/>
                    <a:pt x="75" y="314"/>
                  </a:cubicBezTo>
                  <a:cubicBezTo>
                    <a:pt x="79" y="315"/>
                    <a:pt x="82" y="314"/>
                    <a:pt x="85" y="313"/>
                  </a:cubicBezTo>
                  <a:cubicBezTo>
                    <a:pt x="89" y="313"/>
                    <a:pt x="94" y="313"/>
                    <a:pt x="98" y="313"/>
                  </a:cubicBezTo>
                  <a:cubicBezTo>
                    <a:pt x="161" y="313"/>
                    <a:pt x="223" y="313"/>
                    <a:pt x="286" y="313"/>
                  </a:cubicBezTo>
                  <a:cubicBezTo>
                    <a:pt x="301" y="313"/>
                    <a:pt x="309" y="308"/>
                    <a:pt x="313" y="296"/>
                  </a:cubicBezTo>
                  <a:cubicBezTo>
                    <a:pt x="315" y="292"/>
                    <a:pt x="315" y="287"/>
                    <a:pt x="315" y="282"/>
                  </a:cubicBezTo>
                  <a:cubicBezTo>
                    <a:pt x="315" y="220"/>
                    <a:pt x="315" y="158"/>
                    <a:pt x="315" y="96"/>
                  </a:cubicBezTo>
                  <a:cubicBezTo>
                    <a:pt x="315" y="81"/>
                    <a:pt x="315" y="65"/>
                    <a:pt x="315" y="50"/>
                  </a:cubicBezTo>
                  <a:cubicBezTo>
                    <a:pt x="315" y="31"/>
                    <a:pt x="306" y="22"/>
                    <a:pt x="287" y="22"/>
                  </a:cubicBezTo>
                  <a:cubicBezTo>
                    <a:pt x="208" y="22"/>
                    <a:pt x="128" y="22"/>
                    <a:pt x="49" y="22"/>
                  </a:cubicBezTo>
                  <a:cubicBezTo>
                    <a:pt x="31" y="22"/>
                    <a:pt x="22" y="31"/>
                    <a:pt x="22" y="49"/>
                  </a:cubicBezTo>
                  <a:cubicBezTo>
                    <a:pt x="22" y="127"/>
                    <a:pt x="22" y="205"/>
                    <a:pt x="22" y="284"/>
                  </a:cubicBezTo>
                  <a:cubicBezTo>
                    <a:pt x="22" y="286"/>
                    <a:pt x="22" y="289"/>
                    <a:pt x="22" y="292"/>
                  </a:cubicBezTo>
                  <a:cubicBezTo>
                    <a:pt x="24" y="304"/>
                    <a:pt x="33" y="312"/>
                    <a:pt x="45" y="313"/>
                  </a:cubicBezTo>
                  <a:cubicBezTo>
                    <a:pt x="49" y="313"/>
                    <a:pt x="53" y="313"/>
                    <a:pt x="57" y="314"/>
                  </a:cubicBezTo>
                  <a:cubicBezTo>
                    <a:pt x="60" y="317"/>
                    <a:pt x="59" y="319"/>
                    <a:pt x="57" y="321"/>
                  </a:cubicBezTo>
                  <a:cubicBezTo>
                    <a:pt x="56" y="323"/>
                    <a:pt x="54" y="324"/>
                    <a:pt x="54" y="327"/>
                  </a:cubicBezTo>
                  <a:cubicBezTo>
                    <a:pt x="52" y="333"/>
                    <a:pt x="51" y="333"/>
                    <a:pt x="45" y="328"/>
                  </a:cubicBezTo>
                  <a:cubicBezTo>
                    <a:pt x="46" y="325"/>
                    <a:pt x="45" y="323"/>
                    <a:pt x="41" y="323"/>
                  </a:cubicBezTo>
                  <a:cubicBezTo>
                    <a:pt x="23" y="322"/>
                    <a:pt x="14" y="313"/>
                    <a:pt x="12" y="296"/>
                  </a:cubicBezTo>
                  <a:cubicBezTo>
                    <a:pt x="12" y="294"/>
                    <a:pt x="13" y="291"/>
                    <a:pt x="9" y="291"/>
                  </a:cubicBezTo>
                  <a:cubicBezTo>
                    <a:pt x="3" y="291"/>
                    <a:pt x="2" y="287"/>
                    <a:pt x="1" y="282"/>
                  </a:cubicBezTo>
                  <a:cubicBezTo>
                    <a:pt x="0" y="279"/>
                    <a:pt x="4" y="277"/>
                    <a:pt x="3" y="274"/>
                  </a:cubicBezTo>
                  <a:cubicBezTo>
                    <a:pt x="4" y="273"/>
                    <a:pt x="4" y="271"/>
                    <a:pt x="5" y="271"/>
                  </a:cubicBezTo>
                  <a:cubicBezTo>
                    <a:pt x="13" y="270"/>
                    <a:pt x="13" y="265"/>
                    <a:pt x="12" y="259"/>
                  </a:cubicBezTo>
                  <a:cubicBezTo>
                    <a:pt x="12" y="255"/>
                    <a:pt x="12" y="253"/>
                    <a:pt x="7" y="253"/>
                  </a:cubicBezTo>
                  <a:cubicBezTo>
                    <a:pt x="3" y="253"/>
                    <a:pt x="3" y="249"/>
                    <a:pt x="2" y="246"/>
                  </a:cubicBezTo>
                  <a:cubicBezTo>
                    <a:pt x="1" y="244"/>
                    <a:pt x="0" y="242"/>
                    <a:pt x="2" y="240"/>
                  </a:cubicBezTo>
                  <a:cubicBezTo>
                    <a:pt x="3" y="236"/>
                    <a:pt x="4" y="232"/>
                    <a:pt x="10" y="232"/>
                  </a:cubicBezTo>
                  <a:cubicBezTo>
                    <a:pt x="14" y="231"/>
                    <a:pt x="12" y="227"/>
                    <a:pt x="12" y="225"/>
                  </a:cubicBezTo>
                  <a:cubicBezTo>
                    <a:pt x="12" y="223"/>
                    <a:pt x="14" y="219"/>
                    <a:pt x="9" y="219"/>
                  </a:cubicBezTo>
                  <a:cubicBezTo>
                    <a:pt x="2" y="219"/>
                    <a:pt x="2" y="214"/>
                    <a:pt x="1" y="209"/>
                  </a:cubicBezTo>
                  <a:cubicBezTo>
                    <a:pt x="2" y="207"/>
                    <a:pt x="2" y="204"/>
                    <a:pt x="3" y="201"/>
                  </a:cubicBezTo>
                  <a:cubicBezTo>
                    <a:pt x="4" y="200"/>
                    <a:pt x="4" y="199"/>
                    <a:pt x="4" y="199"/>
                  </a:cubicBezTo>
                  <a:cubicBezTo>
                    <a:pt x="14" y="198"/>
                    <a:pt x="12" y="191"/>
                    <a:pt x="12" y="185"/>
                  </a:cubicBezTo>
                  <a:cubicBezTo>
                    <a:pt x="12" y="181"/>
                    <a:pt x="13" y="178"/>
                    <a:pt x="8" y="178"/>
                  </a:cubicBezTo>
                  <a:cubicBezTo>
                    <a:pt x="3" y="178"/>
                    <a:pt x="2" y="174"/>
                    <a:pt x="2" y="171"/>
                  </a:cubicBezTo>
                  <a:cubicBezTo>
                    <a:pt x="0" y="168"/>
                    <a:pt x="0" y="166"/>
                    <a:pt x="2" y="164"/>
                  </a:cubicBezTo>
                  <a:cubicBezTo>
                    <a:pt x="3" y="162"/>
                    <a:pt x="3" y="159"/>
                    <a:pt x="6" y="158"/>
                  </a:cubicBezTo>
                  <a:cubicBezTo>
                    <a:pt x="8" y="157"/>
                    <a:pt x="12" y="159"/>
                    <a:pt x="12" y="154"/>
                  </a:cubicBezTo>
                  <a:cubicBezTo>
                    <a:pt x="12" y="150"/>
                    <a:pt x="12" y="145"/>
                    <a:pt x="12" y="140"/>
                  </a:cubicBezTo>
                  <a:cubicBezTo>
                    <a:pt x="12" y="139"/>
                    <a:pt x="10" y="139"/>
                    <a:pt x="9" y="139"/>
                  </a:cubicBezTo>
                  <a:cubicBezTo>
                    <a:pt x="5" y="139"/>
                    <a:pt x="3" y="137"/>
                    <a:pt x="3" y="134"/>
                  </a:cubicBezTo>
                  <a:cubicBezTo>
                    <a:pt x="3" y="131"/>
                    <a:pt x="0" y="128"/>
                    <a:pt x="1" y="125"/>
                  </a:cubicBezTo>
                  <a:cubicBezTo>
                    <a:pt x="3" y="121"/>
                    <a:pt x="4" y="117"/>
                    <a:pt x="9" y="117"/>
                  </a:cubicBezTo>
                  <a:cubicBezTo>
                    <a:pt x="14" y="117"/>
                    <a:pt x="12" y="113"/>
                    <a:pt x="12" y="111"/>
                  </a:cubicBezTo>
                  <a:cubicBezTo>
                    <a:pt x="12" y="108"/>
                    <a:pt x="15" y="103"/>
                    <a:pt x="9" y="103"/>
                  </a:cubicBezTo>
                  <a:cubicBezTo>
                    <a:pt x="4" y="102"/>
                    <a:pt x="3" y="99"/>
                    <a:pt x="2" y="95"/>
                  </a:cubicBezTo>
                  <a:cubicBezTo>
                    <a:pt x="0" y="93"/>
                    <a:pt x="0" y="91"/>
                    <a:pt x="2" y="89"/>
                  </a:cubicBezTo>
                  <a:cubicBezTo>
                    <a:pt x="3" y="85"/>
                    <a:pt x="4" y="82"/>
                    <a:pt x="9" y="82"/>
                  </a:cubicBezTo>
                  <a:cubicBezTo>
                    <a:pt x="14" y="81"/>
                    <a:pt x="12" y="77"/>
                    <a:pt x="12" y="75"/>
                  </a:cubicBezTo>
                  <a:cubicBezTo>
                    <a:pt x="12" y="72"/>
                    <a:pt x="15" y="67"/>
                    <a:pt x="9" y="66"/>
                  </a:cubicBezTo>
                  <a:cubicBezTo>
                    <a:pt x="4" y="66"/>
                    <a:pt x="2" y="62"/>
                    <a:pt x="2" y="58"/>
                  </a:cubicBezTo>
                  <a:cubicBezTo>
                    <a:pt x="0" y="56"/>
                    <a:pt x="1" y="55"/>
                    <a:pt x="1" y="53"/>
                  </a:cubicBezTo>
                  <a:cubicBezTo>
                    <a:pt x="3" y="49"/>
                    <a:pt x="4" y="45"/>
                    <a:pt x="10" y="45"/>
                  </a:cubicBezTo>
                  <a:cubicBezTo>
                    <a:pt x="13" y="45"/>
                    <a:pt x="12" y="43"/>
                    <a:pt x="12" y="41"/>
                  </a:cubicBezTo>
                  <a:cubicBezTo>
                    <a:pt x="14" y="21"/>
                    <a:pt x="22" y="13"/>
                    <a:pt x="41" y="11"/>
                  </a:cubicBezTo>
                  <a:cubicBezTo>
                    <a:pt x="47" y="11"/>
                    <a:pt x="43" y="6"/>
                    <a:pt x="47" y="5"/>
                  </a:cubicBezTo>
                  <a:cubicBezTo>
                    <a:pt x="54" y="5"/>
                    <a:pt x="60" y="8"/>
                    <a:pt x="67" y="11"/>
                  </a:cubicBezTo>
                  <a:cubicBezTo>
                    <a:pt x="70" y="11"/>
                    <a:pt x="73" y="11"/>
                    <a:pt x="76" y="11"/>
                  </a:cubicBezTo>
                  <a:cubicBezTo>
                    <a:pt x="80" y="11"/>
                    <a:pt x="83" y="12"/>
                    <a:pt x="84" y="6"/>
                  </a:cubicBezTo>
                  <a:cubicBezTo>
                    <a:pt x="84" y="3"/>
                    <a:pt x="88" y="2"/>
                    <a:pt x="92" y="1"/>
                  </a:cubicBezTo>
                  <a:cubicBezTo>
                    <a:pt x="93" y="0"/>
                    <a:pt x="95" y="1"/>
                    <a:pt x="97" y="2"/>
                  </a:cubicBezTo>
                  <a:cubicBezTo>
                    <a:pt x="100" y="4"/>
                    <a:pt x="104" y="4"/>
                    <a:pt x="105" y="10"/>
                  </a:cubicBezTo>
                  <a:cubicBezTo>
                    <a:pt x="106" y="13"/>
                    <a:pt x="113" y="11"/>
                    <a:pt x="117" y="11"/>
                  </a:cubicBezTo>
                  <a:cubicBezTo>
                    <a:pt x="124" y="8"/>
                    <a:pt x="131" y="8"/>
                    <a:pt x="138" y="10"/>
                  </a:cubicBezTo>
                  <a:cubicBezTo>
                    <a:pt x="144" y="13"/>
                    <a:pt x="150" y="10"/>
                    <a:pt x="155" y="11"/>
                  </a:cubicBezTo>
                  <a:cubicBezTo>
                    <a:pt x="158" y="11"/>
                    <a:pt x="158" y="10"/>
                    <a:pt x="158" y="8"/>
                  </a:cubicBezTo>
                  <a:cubicBezTo>
                    <a:pt x="158" y="5"/>
                    <a:pt x="159" y="3"/>
                    <a:pt x="163" y="3"/>
                  </a:cubicBezTo>
                  <a:cubicBezTo>
                    <a:pt x="166" y="4"/>
                    <a:pt x="170" y="0"/>
                    <a:pt x="174" y="3"/>
                  </a:cubicBezTo>
                  <a:cubicBezTo>
                    <a:pt x="178" y="7"/>
                    <a:pt x="179" y="13"/>
                    <a:pt x="187" y="11"/>
                  </a:cubicBezTo>
                  <a:cubicBezTo>
                    <a:pt x="191" y="10"/>
                    <a:pt x="197" y="12"/>
                    <a:pt x="198" y="6"/>
                  </a:cubicBezTo>
                  <a:cubicBezTo>
                    <a:pt x="199" y="3"/>
                    <a:pt x="202" y="3"/>
                    <a:pt x="204" y="1"/>
                  </a:cubicBezTo>
                  <a:cubicBezTo>
                    <a:pt x="207" y="0"/>
                    <a:pt x="209" y="0"/>
                    <a:pt x="211" y="2"/>
                  </a:cubicBezTo>
                  <a:cubicBezTo>
                    <a:pt x="213" y="4"/>
                    <a:pt x="218" y="3"/>
                    <a:pt x="218" y="10"/>
                  </a:cubicBezTo>
                  <a:cubicBezTo>
                    <a:pt x="218" y="13"/>
                    <a:pt x="225" y="11"/>
                    <a:pt x="229" y="11"/>
                  </a:cubicBezTo>
                  <a:cubicBezTo>
                    <a:pt x="230" y="11"/>
                    <a:pt x="234" y="13"/>
                    <a:pt x="233" y="9"/>
                  </a:cubicBezTo>
                  <a:cubicBezTo>
                    <a:pt x="233" y="4"/>
                    <a:pt x="237" y="3"/>
                    <a:pt x="240" y="1"/>
                  </a:cubicBezTo>
                  <a:cubicBezTo>
                    <a:pt x="242" y="0"/>
                    <a:pt x="244" y="0"/>
                    <a:pt x="246" y="2"/>
                  </a:cubicBezTo>
                  <a:cubicBezTo>
                    <a:pt x="249" y="4"/>
                    <a:pt x="254" y="5"/>
                    <a:pt x="255" y="10"/>
                  </a:cubicBezTo>
                  <a:cubicBezTo>
                    <a:pt x="256" y="13"/>
                    <a:pt x="268" y="11"/>
                    <a:pt x="269" y="8"/>
                  </a:cubicBezTo>
                  <a:cubicBezTo>
                    <a:pt x="270" y="6"/>
                    <a:pt x="271" y="4"/>
                    <a:pt x="274" y="3"/>
                  </a:cubicBezTo>
                  <a:cubicBezTo>
                    <a:pt x="278" y="0"/>
                    <a:pt x="282" y="1"/>
                    <a:pt x="287" y="3"/>
                  </a:cubicBezTo>
                  <a:cubicBezTo>
                    <a:pt x="289" y="13"/>
                    <a:pt x="297" y="11"/>
                    <a:pt x="304" y="13"/>
                  </a:cubicBezTo>
                  <a:cubicBezTo>
                    <a:pt x="316" y="16"/>
                    <a:pt x="323" y="26"/>
                    <a:pt x="324" y="38"/>
                  </a:cubicBezTo>
                  <a:cubicBezTo>
                    <a:pt x="324" y="42"/>
                    <a:pt x="323" y="46"/>
                    <a:pt x="329" y="46"/>
                  </a:cubicBezTo>
                  <a:cubicBezTo>
                    <a:pt x="333" y="45"/>
                    <a:pt x="333" y="50"/>
                    <a:pt x="335" y="53"/>
                  </a:cubicBezTo>
                  <a:cubicBezTo>
                    <a:pt x="336" y="54"/>
                    <a:pt x="336" y="56"/>
                    <a:pt x="335" y="58"/>
                  </a:cubicBezTo>
                  <a:cubicBezTo>
                    <a:pt x="334" y="62"/>
                    <a:pt x="332" y="66"/>
                    <a:pt x="326" y="67"/>
                  </a:cubicBezTo>
                  <a:cubicBezTo>
                    <a:pt x="322" y="67"/>
                    <a:pt x="325" y="73"/>
                    <a:pt x="324" y="76"/>
                  </a:cubicBezTo>
                  <a:cubicBezTo>
                    <a:pt x="324" y="79"/>
                    <a:pt x="324" y="82"/>
                    <a:pt x="328" y="82"/>
                  </a:cubicBezTo>
                  <a:cubicBezTo>
                    <a:pt x="331" y="82"/>
                    <a:pt x="333" y="83"/>
                    <a:pt x="333" y="87"/>
                  </a:cubicBezTo>
                  <a:cubicBezTo>
                    <a:pt x="334" y="90"/>
                    <a:pt x="335" y="94"/>
                    <a:pt x="334" y="97"/>
                  </a:cubicBezTo>
                  <a:cubicBezTo>
                    <a:pt x="334" y="99"/>
                    <a:pt x="333" y="101"/>
                    <a:pt x="332" y="101"/>
                  </a:cubicBezTo>
                  <a:cubicBezTo>
                    <a:pt x="321" y="103"/>
                    <a:pt x="324" y="111"/>
                    <a:pt x="324" y="117"/>
                  </a:cubicBezTo>
                  <a:cubicBezTo>
                    <a:pt x="332" y="120"/>
                    <a:pt x="333" y="126"/>
                    <a:pt x="333" y="134"/>
                  </a:cubicBezTo>
                  <a:cubicBezTo>
                    <a:pt x="332" y="135"/>
                    <a:pt x="332" y="137"/>
                    <a:pt x="330" y="137"/>
                  </a:cubicBezTo>
                  <a:cubicBezTo>
                    <a:pt x="322" y="138"/>
                    <a:pt x="324" y="145"/>
                    <a:pt x="324" y="150"/>
                  </a:cubicBezTo>
                  <a:cubicBezTo>
                    <a:pt x="324" y="154"/>
                    <a:pt x="323" y="158"/>
                    <a:pt x="329" y="158"/>
                  </a:cubicBezTo>
                  <a:cubicBezTo>
                    <a:pt x="333" y="157"/>
                    <a:pt x="333" y="162"/>
                    <a:pt x="335" y="164"/>
                  </a:cubicBezTo>
                  <a:cubicBezTo>
                    <a:pt x="338" y="168"/>
                    <a:pt x="334" y="170"/>
                    <a:pt x="334" y="173"/>
                  </a:cubicBezTo>
                  <a:cubicBezTo>
                    <a:pt x="334" y="175"/>
                    <a:pt x="332" y="176"/>
                    <a:pt x="330" y="178"/>
                  </a:cubicBezTo>
                  <a:cubicBezTo>
                    <a:pt x="328" y="179"/>
                    <a:pt x="324" y="177"/>
                    <a:pt x="324" y="181"/>
                  </a:cubicBezTo>
                  <a:cubicBezTo>
                    <a:pt x="324" y="186"/>
                    <a:pt x="324" y="191"/>
                    <a:pt x="324" y="196"/>
                  </a:cubicBezTo>
                  <a:cubicBezTo>
                    <a:pt x="325" y="198"/>
                    <a:pt x="327" y="197"/>
                    <a:pt x="329" y="198"/>
                  </a:cubicBezTo>
                  <a:cubicBezTo>
                    <a:pt x="329" y="203"/>
                    <a:pt x="336" y="206"/>
                    <a:pt x="334" y="213"/>
                  </a:cubicBezTo>
                  <a:cubicBezTo>
                    <a:pt x="334" y="215"/>
                    <a:pt x="333" y="217"/>
                    <a:pt x="331" y="217"/>
                  </a:cubicBezTo>
                  <a:cubicBezTo>
                    <a:pt x="327" y="217"/>
                    <a:pt x="324" y="218"/>
                    <a:pt x="324" y="223"/>
                  </a:cubicBezTo>
                  <a:cubicBezTo>
                    <a:pt x="324" y="228"/>
                    <a:pt x="323" y="232"/>
                    <a:pt x="330" y="233"/>
                  </a:cubicBezTo>
                  <a:cubicBezTo>
                    <a:pt x="332" y="234"/>
                    <a:pt x="332" y="237"/>
                    <a:pt x="334" y="238"/>
                  </a:cubicBezTo>
                  <a:cubicBezTo>
                    <a:pt x="335" y="241"/>
                    <a:pt x="333" y="244"/>
                    <a:pt x="334" y="2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534" y="1410"/>
              <a:ext cx="507" cy="374"/>
            </a:xfrm>
            <a:custGeom>
              <a:rect b="b" l="l" r="r" t="t"/>
              <a:pathLst>
                <a:path extrusionOk="0" h="172" w="233">
                  <a:moveTo>
                    <a:pt x="9" y="148"/>
                  </a:moveTo>
                  <a:cubicBezTo>
                    <a:pt x="6" y="142"/>
                    <a:pt x="6" y="135"/>
                    <a:pt x="0" y="131"/>
                  </a:cubicBezTo>
                  <a:cubicBezTo>
                    <a:pt x="4" y="131"/>
                    <a:pt x="9" y="131"/>
                    <a:pt x="10" y="137"/>
                  </a:cubicBezTo>
                  <a:cubicBezTo>
                    <a:pt x="10" y="138"/>
                    <a:pt x="11" y="138"/>
                    <a:pt x="12" y="139"/>
                  </a:cubicBezTo>
                  <a:cubicBezTo>
                    <a:pt x="16" y="141"/>
                    <a:pt x="42" y="138"/>
                    <a:pt x="46" y="134"/>
                  </a:cubicBezTo>
                  <a:cubicBezTo>
                    <a:pt x="63" y="117"/>
                    <a:pt x="80" y="100"/>
                    <a:pt x="97" y="83"/>
                  </a:cubicBezTo>
                  <a:cubicBezTo>
                    <a:pt x="100" y="80"/>
                    <a:pt x="101" y="78"/>
                    <a:pt x="100" y="74"/>
                  </a:cubicBezTo>
                  <a:cubicBezTo>
                    <a:pt x="99" y="66"/>
                    <a:pt x="105" y="60"/>
                    <a:pt x="112" y="60"/>
                  </a:cubicBezTo>
                  <a:cubicBezTo>
                    <a:pt x="119" y="60"/>
                    <a:pt x="124" y="65"/>
                    <a:pt x="124" y="72"/>
                  </a:cubicBezTo>
                  <a:cubicBezTo>
                    <a:pt x="124" y="80"/>
                    <a:pt x="118" y="85"/>
                    <a:pt x="111" y="84"/>
                  </a:cubicBezTo>
                  <a:cubicBezTo>
                    <a:pt x="106" y="83"/>
                    <a:pt x="104" y="84"/>
                    <a:pt x="101" y="87"/>
                  </a:cubicBezTo>
                  <a:cubicBezTo>
                    <a:pt x="88" y="100"/>
                    <a:pt x="75" y="114"/>
                    <a:pt x="60" y="128"/>
                  </a:cubicBezTo>
                  <a:cubicBezTo>
                    <a:pt x="76" y="128"/>
                    <a:pt x="91" y="128"/>
                    <a:pt x="105" y="128"/>
                  </a:cubicBezTo>
                  <a:cubicBezTo>
                    <a:pt x="108" y="128"/>
                    <a:pt x="109" y="126"/>
                    <a:pt x="110" y="124"/>
                  </a:cubicBezTo>
                  <a:cubicBezTo>
                    <a:pt x="120" y="114"/>
                    <a:pt x="131" y="104"/>
                    <a:pt x="141" y="93"/>
                  </a:cubicBezTo>
                  <a:cubicBezTo>
                    <a:pt x="144" y="91"/>
                    <a:pt x="145" y="88"/>
                    <a:pt x="145" y="84"/>
                  </a:cubicBezTo>
                  <a:cubicBezTo>
                    <a:pt x="145" y="74"/>
                    <a:pt x="145" y="64"/>
                    <a:pt x="145" y="55"/>
                  </a:cubicBezTo>
                  <a:cubicBezTo>
                    <a:pt x="144" y="49"/>
                    <a:pt x="146" y="45"/>
                    <a:pt x="150" y="42"/>
                  </a:cubicBezTo>
                  <a:cubicBezTo>
                    <a:pt x="155" y="37"/>
                    <a:pt x="160" y="32"/>
                    <a:pt x="165" y="27"/>
                  </a:cubicBezTo>
                  <a:cubicBezTo>
                    <a:pt x="169" y="23"/>
                    <a:pt x="174" y="20"/>
                    <a:pt x="172" y="12"/>
                  </a:cubicBezTo>
                  <a:cubicBezTo>
                    <a:pt x="171" y="5"/>
                    <a:pt x="178" y="0"/>
                    <a:pt x="185" y="1"/>
                  </a:cubicBezTo>
                  <a:cubicBezTo>
                    <a:pt x="192" y="1"/>
                    <a:pt x="197" y="7"/>
                    <a:pt x="196" y="13"/>
                  </a:cubicBezTo>
                  <a:cubicBezTo>
                    <a:pt x="196" y="20"/>
                    <a:pt x="190" y="26"/>
                    <a:pt x="184" y="24"/>
                  </a:cubicBezTo>
                  <a:cubicBezTo>
                    <a:pt x="178" y="23"/>
                    <a:pt x="175" y="26"/>
                    <a:pt x="172" y="29"/>
                  </a:cubicBezTo>
                  <a:cubicBezTo>
                    <a:pt x="170" y="31"/>
                    <a:pt x="168" y="33"/>
                    <a:pt x="166" y="35"/>
                  </a:cubicBezTo>
                  <a:cubicBezTo>
                    <a:pt x="147" y="46"/>
                    <a:pt x="150" y="64"/>
                    <a:pt x="151" y="84"/>
                  </a:cubicBezTo>
                  <a:cubicBezTo>
                    <a:pt x="157" y="75"/>
                    <a:pt x="167" y="73"/>
                    <a:pt x="165" y="61"/>
                  </a:cubicBezTo>
                  <a:cubicBezTo>
                    <a:pt x="164" y="55"/>
                    <a:pt x="171" y="49"/>
                    <a:pt x="177" y="50"/>
                  </a:cubicBezTo>
                  <a:cubicBezTo>
                    <a:pt x="184" y="50"/>
                    <a:pt x="189" y="56"/>
                    <a:pt x="188" y="62"/>
                  </a:cubicBezTo>
                  <a:cubicBezTo>
                    <a:pt x="188" y="69"/>
                    <a:pt x="183" y="75"/>
                    <a:pt x="176" y="73"/>
                  </a:cubicBezTo>
                  <a:cubicBezTo>
                    <a:pt x="170" y="72"/>
                    <a:pt x="167" y="75"/>
                    <a:pt x="164" y="79"/>
                  </a:cubicBezTo>
                  <a:cubicBezTo>
                    <a:pt x="156" y="86"/>
                    <a:pt x="148" y="94"/>
                    <a:pt x="140" y="102"/>
                  </a:cubicBezTo>
                  <a:cubicBezTo>
                    <a:pt x="140" y="102"/>
                    <a:pt x="141" y="103"/>
                    <a:pt x="141" y="104"/>
                  </a:cubicBezTo>
                  <a:cubicBezTo>
                    <a:pt x="150" y="104"/>
                    <a:pt x="159" y="104"/>
                    <a:pt x="168" y="104"/>
                  </a:cubicBezTo>
                  <a:cubicBezTo>
                    <a:pt x="171" y="104"/>
                    <a:pt x="172" y="102"/>
                    <a:pt x="174" y="100"/>
                  </a:cubicBezTo>
                  <a:cubicBezTo>
                    <a:pt x="179" y="95"/>
                    <a:pt x="185" y="90"/>
                    <a:pt x="190" y="84"/>
                  </a:cubicBezTo>
                  <a:cubicBezTo>
                    <a:pt x="193" y="81"/>
                    <a:pt x="197" y="78"/>
                    <a:pt x="195" y="71"/>
                  </a:cubicBezTo>
                  <a:cubicBezTo>
                    <a:pt x="193" y="65"/>
                    <a:pt x="201" y="59"/>
                    <a:pt x="207" y="59"/>
                  </a:cubicBezTo>
                  <a:cubicBezTo>
                    <a:pt x="214" y="59"/>
                    <a:pt x="219" y="64"/>
                    <a:pt x="219" y="71"/>
                  </a:cubicBezTo>
                  <a:cubicBezTo>
                    <a:pt x="219" y="78"/>
                    <a:pt x="214" y="85"/>
                    <a:pt x="207" y="83"/>
                  </a:cubicBezTo>
                  <a:cubicBezTo>
                    <a:pt x="200" y="81"/>
                    <a:pt x="197" y="85"/>
                    <a:pt x="193" y="89"/>
                  </a:cubicBezTo>
                  <a:cubicBezTo>
                    <a:pt x="182" y="102"/>
                    <a:pt x="170" y="112"/>
                    <a:pt x="150" y="110"/>
                  </a:cubicBezTo>
                  <a:cubicBezTo>
                    <a:pt x="131" y="107"/>
                    <a:pt x="129" y="110"/>
                    <a:pt x="117" y="127"/>
                  </a:cubicBezTo>
                  <a:cubicBezTo>
                    <a:pt x="119" y="128"/>
                    <a:pt x="121" y="128"/>
                    <a:pt x="123" y="128"/>
                  </a:cubicBezTo>
                  <a:cubicBezTo>
                    <a:pt x="149" y="127"/>
                    <a:pt x="175" y="127"/>
                    <a:pt x="201" y="127"/>
                  </a:cubicBezTo>
                  <a:cubicBezTo>
                    <a:pt x="205" y="127"/>
                    <a:pt x="208" y="127"/>
                    <a:pt x="211" y="123"/>
                  </a:cubicBezTo>
                  <a:cubicBezTo>
                    <a:pt x="215" y="117"/>
                    <a:pt x="224" y="117"/>
                    <a:pt x="228" y="121"/>
                  </a:cubicBezTo>
                  <a:cubicBezTo>
                    <a:pt x="233" y="126"/>
                    <a:pt x="233" y="134"/>
                    <a:pt x="228" y="139"/>
                  </a:cubicBezTo>
                  <a:cubicBezTo>
                    <a:pt x="223" y="144"/>
                    <a:pt x="215" y="143"/>
                    <a:pt x="211" y="137"/>
                  </a:cubicBezTo>
                  <a:cubicBezTo>
                    <a:pt x="208" y="134"/>
                    <a:pt x="206" y="133"/>
                    <a:pt x="203" y="133"/>
                  </a:cubicBezTo>
                  <a:cubicBezTo>
                    <a:pt x="185" y="133"/>
                    <a:pt x="167" y="133"/>
                    <a:pt x="147" y="133"/>
                  </a:cubicBezTo>
                  <a:cubicBezTo>
                    <a:pt x="156" y="141"/>
                    <a:pt x="163" y="149"/>
                    <a:pt x="171" y="155"/>
                  </a:cubicBezTo>
                  <a:cubicBezTo>
                    <a:pt x="174" y="157"/>
                    <a:pt x="179" y="157"/>
                    <a:pt x="183" y="152"/>
                  </a:cubicBezTo>
                  <a:cubicBezTo>
                    <a:pt x="187" y="145"/>
                    <a:pt x="195" y="144"/>
                    <a:pt x="201" y="149"/>
                  </a:cubicBezTo>
                  <a:cubicBezTo>
                    <a:pt x="206" y="154"/>
                    <a:pt x="206" y="162"/>
                    <a:pt x="201" y="167"/>
                  </a:cubicBezTo>
                  <a:cubicBezTo>
                    <a:pt x="196" y="172"/>
                    <a:pt x="188" y="171"/>
                    <a:pt x="183" y="165"/>
                  </a:cubicBezTo>
                  <a:cubicBezTo>
                    <a:pt x="181" y="163"/>
                    <a:pt x="181" y="160"/>
                    <a:pt x="178" y="161"/>
                  </a:cubicBezTo>
                  <a:cubicBezTo>
                    <a:pt x="169" y="163"/>
                    <a:pt x="164" y="158"/>
                    <a:pt x="160" y="153"/>
                  </a:cubicBezTo>
                  <a:cubicBezTo>
                    <a:pt x="147" y="136"/>
                    <a:pt x="131" y="130"/>
                    <a:pt x="110" y="133"/>
                  </a:cubicBezTo>
                  <a:cubicBezTo>
                    <a:pt x="96" y="135"/>
                    <a:pt x="81" y="133"/>
                    <a:pt x="65" y="133"/>
                  </a:cubicBezTo>
                  <a:cubicBezTo>
                    <a:pt x="72" y="141"/>
                    <a:pt x="77" y="146"/>
                    <a:pt x="82" y="152"/>
                  </a:cubicBezTo>
                  <a:cubicBezTo>
                    <a:pt x="84" y="154"/>
                    <a:pt x="87" y="154"/>
                    <a:pt x="89" y="154"/>
                  </a:cubicBezTo>
                  <a:cubicBezTo>
                    <a:pt x="95" y="154"/>
                    <a:pt x="101" y="153"/>
                    <a:pt x="107" y="154"/>
                  </a:cubicBezTo>
                  <a:cubicBezTo>
                    <a:pt x="111" y="154"/>
                    <a:pt x="115" y="153"/>
                    <a:pt x="118" y="149"/>
                  </a:cubicBezTo>
                  <a:cubicBezTo>
                    <a:pt x="122" y="143"/>
                    <a:pt x="130" y="143"/>
                    <a:pt x="135" y="148"/>
                  </a:cubicBezTo>
                  <a:cubicBezTo>
                    <a:pt x="140" y="153"/>
                    <a:pt x="140" y="160"/>
                    <a:pt x="135" y="165"/>
                  </a:cubicBezTo>
                  <a:cubicBezTo>
                    <a:pt x="129" y="170"/>
                    <a:pt x="122" y="170"/>
                    <a:pt x="117" y="163"/>
                  </a:cubicBezTo>
                  <a:cubicBezTo>
                    <a:pt x="115" y="160"/>
                    <a:pt x="112" y="158"/>
                    <a:pt x="108" y="159"/>
                  </a:cubicBezTo>
                  <a:cubicBezTo>
                    <a:pt x="89" y="162"/>
                    <a:pt x="74" y="156"/>
                    <a:pt x="62" y="140"/>
                  </a:cubicBezTo>
                  <a:cubicBezTo>
                    <a:pt x="58" y="134"/>
                    <a:pt x="53" y="133"/>
                    <a:pt x="48" y="140"/>
                  </a:cubicBezTo>
                  <a:cubicBezTo>
                    <a:pt x="46" y="144"/>
                    <a:pt x="42" y="145"/>
                    <a:pt x="38" y="145"/>
                  </a:cubicBezTo>
                  <a:cubicBezTo>
                    <a:pt x="31" y="144"/>
                    <a:pt x="23" y="145"/>
                    <a:pt x="16" y="144"/>
                  </a:cubicBezTo>
                  <a:cubicBezTo>
                    <a:pt x="13" y="144"/>
                    <a:pt x="11" y="145"/>
                    <a:pt x="9" y="1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5344" y="1410"/>
              <a:ext cx="493" cy="374"/>
            </a:xfrm>
            <a:custGeom>
              <a:rect b="b" l="l" r="r" t="t"/>
              <a:pathLst>
                <a:path extrusionOk="0" h="172" w="226">
                  <a:moveTo>
                    <a:pt x="223" y="139"/>
                  </a:moveTo>
                  <a:cubicBezTo>
                    <a:pt x="226" y="142"/>
                    <a:pt x="226" y="145"/>
                    <a:pt x="225" y="148"/>
                  </a:cubicBezTo>
                  <a:cubicBezTo>
                    <a:pt x="223" y="146"/>
                    <a:pt x="222" y="144"/>
                    <a:pt x="219" y="144"/>
                  </a:cubicBezTo>
                  <a:cubicBezTo>
                    <a:pt x="213" y="145"/>
                    <a:pt x="208" y="144"/>
                    <a:pt x="202" y="145"/>
                  </a:cubicBezTo>
                  <a:cubicBezTo>
                    <a:pt x="194" y="145"/>
                    <a:pt x="187" y="145"/>
                    <a:pt x="182" y="137"/>
                  </a:cubicBezTo>
                  <a:cubicBezTo>
                    <a:pt x="180" y="134"/>
                    <a:pt x="177" y="134"/>
                    <a:pt x="174" y="137"/>
                  </a:cubicBezTo>
                  <a:cubicBezTo>
                    <a:pt x="169" y="142"/>
                    <a:pt x="163" y="147"/>
                    <a:pt x="158" y="153"/>
                  </a:cubicBezTo>
                  <a:cubicBezTo>
                    <a:pt x="153" y="158"/>
                    <a:pt x="148" y="160"/>
                    <a:pt x="141" y="159"/>
                  </a:cubicBezTo>
                  <a:cubicBezTo>
                    <a:pt x="137" y="158"/>
                    <a:pt x="133" y="159"/>
                    <a:pt x="128" y="159"/>
                  </a:cubicBezTo>
                  <a:cubicBezTo>
                    <a:pt x="123" y="159"/>
                    <a:pt x="118" y="158"/>
                    <a:pt x="115" y="164"/>
                  </a:cubicBezTo>
                  <a:cubicBezTo>
                    <a:pt x="111" y="170"/>
                    <a:pt x="103" y="170"/>
                    <a:pt x="98" y="165"/>
                  </a:cubicBezTo>
                  <a:cubicBezTo>
                    <a:pt x="93" y="160"/>
                    <a:pt x="93" y="153"/>
                    <a:pt x="98" y="148"/>
                  </a:cubicBezTo>
                  <a:cubicBezTo>
                    <a:pt x="103" y="143"/>
                    <a:pt x="111" y="142"/>
                    <a:pt x="115" y="148"/>
                  </a:cubicBezTo>
                  <a:cubicBezTo>
                    <a:pt x="119" y="154"/>
                    <a:pt x="124" y="153"/>
                    <a:pt x="129" y="154"/>
                  </a:cubicBezTo>
                  <a:cubicBezTo>
                    <a:pt x="146" y="157"/>
                    <a:pt x="157" y="148"/>
                    <a:pt x="167" y="135"/>
                  </a:cubicBezTo>
                  <a:cubicBezTo>
                    <a:pt x="164" y="134"/>
                    <a:pt x="160" y="134"/>
                    <a:pt x="157" y="134"/>
                  </a:cubicBezTo>
                  <a:cubicBezTo>
                    <a:pt x="148" y="134"/>
                    <a:pt x="140" y="134"/>
                    <a:pt x="131" y="133"/>
                  </a:cubicBezTo>
                  <a:cubicBezTo>
                    <a:pt x="119" y="133"/>
                    <a:pt x="106" y="130"/>
                    <a:pt x="95" y="134"/>
                  </a:cubicBezTo>
                  <a:cubicBezTo>
                    <a:pt x="84" y="137"/>
                    <a:pt x="77" y="149"/>
                    <a:pt x="68" y="157"/>
                  </a:cubicBezTo>
                  <a:cubicBezTo>
                    <a:pt x="68" y="158"/>
                    <a:pt x="68" y="158"/>
                    <a:pt x="67" y="159"/>
                  </a:cubicBezTo>
                  <a:cubicBezTo>
                    <a:pt x="58" y="160"/>
                    <a:pt x="51" y="166"/>
                    <a:pt x="43" y="170"/>
                  </a:cubicBezTo>
                  <a:cubicBezTo>
                    <a:pt x="37" y="172"/>
                    <a:pt x="32" y="168"/>
                    <a:pt x="29" y="162"/>
                  </a:cubicBezTo>
                  <a:cubicBezTo>
                    <a:pt x="27" y="157"/>
                    <a:pt x="29" y="151"/>
                    <a:pt x="34" y="148"/>
                  </a:cubicBezTo>
                  <a:cubicBezTo>
                    <a:pt x="39" y="145"/>
                    <a:pt x="45" y="145"/>
                    <a:pt x="49" y="150"/>
                  </a:cubicBezTo>
                  <a:cubicBezTo>
                    <a:pt x="57" y="158"/>
                    <a:pt x="60" y="158"/>
                    <a:pt x="67" y="150"/>
                  </a:cubicBezTo>
                  <a:cubicBezTo>
                    <a:pt x="73" y="145"/>
                    <a:pt x="79" y="140"/>
                    <a:pt x="85" y="134"/>
                  </a:cubicBezTo>
                  <a:cubicBezTo>
                    <a:pt x="81" y="132"/>
                    <a:pt x="79" y="133"/>
                    <a:pt x="76" y="133"/>
                  </a:cubicBezTo>
                  <a:cubicBezTo>
                    <a:pt x="63" y="133"/>
                    <a:pt x="50" y="133"/>
                    <a:pt x="37" y="133"/>
                  </a:cubicBezTo>
                  <a:cubicBezTo>
                    <a:pt x="31" y="133"/>
                    <a:pt x="25" y="132"/>
                    <a:pt x="21" y="139"/>
                  </a:cubicBezTo>
                  <a:cubicBezTo>
                    <a:pt x="17" y="144"/>
                    <a:pt x="9" y="143"/>
                    <a:pt x="4" y="138"/>
                  </a:cubicBezTo>
                  <a:cubicBezTo>
                    <a:pt x="0" y="133"/>
                    <a:pt x="0" y="125"/>
                    <a:pt x="5" y="121"/>
                  </a:cubicBezTo>
                  <a:cubicBezTo>
                    <a:pt x="10" y="117"/>
                    <a:pt x="18" y="117"/>
                    <a:pt x="22" y="122"/>
                  </a:cubicBezTo>
                  <a:cubicBezTo>
                    <a:pt x="25" y="127"/>
                    <a:pt x="28" y="127"/>
                    <a:pt x="33" y="127"/>
                  </a:cubicBezTo>
                  <a:cubicBezTo>
                    <a:pt x="60" y="127"/>
                    <a:pt x="88" y="127"/>
                    <a:pt x="118" y="128"/>
                  </a:cubicBezTo>
                  <a:cubicBezTo>
                    <a:pt x="108" y="118"/>
                    <a:pt x="102" y="106"/>
                    <a:pt x="86" y="109"/>
                  </a:cubicBezTo>
                  <a:cubicBezTo>
                    <a:pt x="67" y="113"/>
                    <a:pt x="52" y="105"/>
                    <a:pt x="41" y="90"/>
                  </a:cubicBezTo>
                  <a:cubicBezTo>
                    <a:pt x="37" y="86"/>
                    <a:pt x="33" y="81"/>
                    <a:pt x="25" y="83"/>
                  </a:cubicBezTo>
                  <a:cubicBezTo>
                    <a:pt x="19" y="84"/>
                    <a:pt x="14" y="77"/>
                    <a:pt x="14" y="71"/>
                  </a:cubicBezTo>
                  <a:cubicBezTo>
                    <a:pt x="14" y="64"/>
                    <a:pt x="20" y="59"/>
                    <a:pt x="26" y="59"/>
                  </a:cubicBezTo>
                  <a:cubicBezTo>
                    <a:pt x="33" y="59"/>
                    <a:pt x="40" y="66"/>
                    <a:pt x="38" y="72"/>
                  </a:cubicBezTo>
                  <a:cubicBezTo>
                    <a:pt x="36" y="78"/>
                    <a:pt x="39" y="81"/>
                    <a:pt x="43" y="84"/>
                  </a:cubicBezTo>
                  <a:cubicBezTo>
                    <a:pt x="44" y="85"/>
                    <a:pt x="45" y="86"/>
                    <a:pt x="46" y="87"/>
                  </a:cubicBezTo>
                  <a:cubicBezTo>
                    <a:pt x="65" y="106"/>
                    <a:pt x="65" y="106"/>
                    <a:pt x="93" y="103"/>
                  </a:cubicBezTo>
                  <a:cubicBezTo>
                    <a:pt x="83" y="93"/>
                    <a:pt x="74" y="83"/>
                    <a:pt x="64" y="74"/>
                  </a:cubicBezTo>
                  <a:cubicBezTo>
                    <a:pt x="62" y="71"/>
                    <a:pt x="60" y="74"/>
                    <a:pt x="57" y="74"/>
                  </a:cubicBezTo>
                  <a:cubicBezTo>
                    <a:pt x="51" y="74"/>
                    <a:pt x="45" y="70"/>
                    <a:pt x="45" y="63"/>
                  </a:cubicBezTo>
                  <a:cubicBezTo>
                    <a:pt x="44" y="56"/>
                    <a:pt x="49" y="50"/>
                    <a:pt x="55" y="50"/>
                  </a:cubicBezTo>
                  <a:cubicBezTo>
                    <a:pt x="62" y="49"/>
                    <a:pt x="69" y="54"/>
                    <a:pt x="68" y="60"/>
                  </a:cubicBezTo>
                  <a:cubicBezTo>
                    <a:pt x="66" y="70"/>
                    <a:pt x="73" y="73"/>
                    <a:pt x="77" y="79"/>
                  </a:cubicBezTo>
                  <a:cubicBezTo>
                    <a:pt x="79" y="80"/>
                    <a:pt x="79" y="82"/>
                    <a:pt x="80" y="84"/>
                  </a:cubicBezTo>
                  <a:cubicBezTo>
                    <a:pt x="81" y="83"/>
                    <a:pt x="82" y="83"/>
                    <a:pt x="83" y="82"/>
                  </a:cubicBezTo>
                  <a:cubicBezTo>
                    <a:pt x="83" y="72"/>
                    <a:pt x="83" y="62"/>
                    <a:pt x="83" y="52"/>
                  </a:cubicBezTo>
                  <a:cubicBezTo>
                    <a:pt x="83" y="49"/>
                    <a:pt x="81" y="48"/>
                    <a:pt x="79" y="46"/>
                  </a:cubicBezTo>
                  <a:cubicBezTo>
                    <a:pt x="74" y="41"/>
                    <a:pt x="69" y="37"/>
                    <a:pt x="65" y="32"/>
                  </a:cubicBezTo>
                  <a:cubicBezTo>
                    <a:pt x="60" y="27"/>
                    <a:pt x="56" y="22"/>
                    <a:pt x="48" y="24"/>
                  </a:cubicBezTo>
                  <a:cubicBezTo>
                    <a:pt x="42" y="25"/>
                    <a:pt x="37" y="18"/>
                    <a:pt x="37" y="12"/>
                  </a:cubicBezTo>
                  <a:cubicBezTo>
                    <a:pt x="37" y="5"/>
                    <a:pt x="43" y="0"/>
                    <a:pt x="50" y="1"/>
                  </a:cubicBezTo>
                  <a:cubicBezTo>
                    <a:pt x="56" y="1"/>
                    <a:pt x="62" y="7"/>
                    <a:pt x="61" y="13"/>
                  </a:cubicBezTo>
                  <a:cubicBezTo>
                    <a:pt x="59" y="19"/>
                    <a:pt x="62" y="22"/>
                    <a:pt x="65" y="24"/>
                  </a:cubicBezTo>
                  <a:cubicBezTo>
                    <a:pt x="84" y="38"/>
                    <a:pt x="93" y="55"/>
                    <a:pt x="88" y="78"/>
                  </a:cubicBezTo>
                  <a:cubicBezTo>
                    <a:pt x="87" y="86"/>
                    <a:pt x="90" y="93"/>
                    <a:pt x="97" y="98"/>
                  </a:cubicBezTo>
                  <a:cubicBezTo>
                    <a:pt x="101" y="101"/>
                    <a:pt x="105" y="105"/>
                    <a:pt x="108" y="110"/>
                  </a:cubicBezTo>
                  <a:cubicBezTo>
                    <a:pt x="119" y="126"/>
                    <a:pt x="134" y="131"/>
                    <a:pt x="153" y="128"/>
                  </a:cubicBezTo>
                  <a:cubicBezTo>
                    <a:pt x="159" y="128"/>
                    <a:pt x="165" y="128"/>
                    <a:pt x="172" y="127"/>
                  </a:cubicBezTo>
                  <a:cubicBezTo>
                    <a:pt x="161" y="116"/>
                    <a:pt x="150" y="105"/>
                    <a:pt x="139" y="94"/>
                  </a:cubicBezTo>
                  <a:cubicBezTo>
                    <a:pt x="133" y="89"/>
                    <a:pt x="129" y="82"/>
                    <a:pt x="119" y="84"/>
                  </a:cubicBezTo>
                  <a:cubicBezTo>
                    <a:pt x="113" y="85"/>
                    <a:pt x="108" y="77"/>
                    <a:pt x="109" y="71"/>
                  </a:cubicBezTo>
                  <a:cubicBezTo>
                    <a:pt x="110" y="64"/>
                    <a:pt x="115" y="60"/>
                    <a:pt x="122" y="60"/>
                  </a:cubicBezTo>
                  <a:cubicBezTo>
                    <a:pt x="129" y="61"/>
                    <a:pt x="134" y="67"/>
                    <a:pt x="133" y="73"/>
                  </a:cubicBezTo>
                  <a:cubicBezTo>
                    <a:pt x="131" y="78"/>
                    <a:pt x="134" y="81"/>
                    <a:pt x="137" y="84"/>
                  </a:cubicBezTo>
                  <a:cubicBezTo>
                    <a:pt x="153" y="101"/>
                    <a:pt x="170" y="117"/>
                    <a:pt x="187" y="134"/>
                  </a:cubicBezTo>
                  <a:cubicBezTo>
                    <a:pt x="190" y="138"/>
                    <a:pt x="194" y="140"/>
                    <a:pt x="199" y="139"/>
                  </a:cubicBezTo>
                  <a:cubicBezTo>
                    <a:pt x="207" y="139"/>
                    <a:pt x="215" y="139"/>
                    <a:pt x="223" y="1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6423" y="2146"/>
              <a:ext cx="416" cy="351"/>
            </a:xfrm>
            <a:custGeom>
              <a:rect b="b" l="l" r="r" t="t"/>
              <a:pathLst>
                <a:path extrusionOk="0" h="161" w="191">
                  <a:moveTo>
                    <a:pt x="2" y="10"/>
                  </a:moveTo>
                  <a:cubicBezTo>
                    <a:pt x="9" y="8"/>
                    <a:pt x="15" y="6"/>
                    <a:pt x="18" y="0"/>
                  </a:cubicBezTo>
                  <a:cubicBezTo>
                    <a:pt x="19" y="6"/>
                    <a:pt x="17" y="10"/>
                    <a:pt x="9" y="11"/>
                  </a:cubicBezTo>
                  <a:cubicBezTo>
                    <a:pt x="19" y="21"/>
                    <a:pt x="28" y="30"/>
                    <a:pt x="37" y="39"/>
                  </a:cubicBezTo>
                  <a:cubicBezTo>
                    <a:pt x="39" y="41"/>
                    <a:pt x="41" y="41"/>
                    <a:pt x="43" y="41"/>
                  </a:cubicBezTo>
                  <a:cubicBezTo>
                    <a:pt x="49" y="41"/>
                    <a:pt x="54" y="41"/>
                    <a:pt x="60" y="41"/>
                  </a:cubicBezTo>
                  <a:cubicBezTo>
                    <a:pt x="65" y="41"/>
                    <a:pt x="69" y="41"/>
                    <a:pt x="72" y="36"/>
                  </a:cubicBezTo>
                  <a:cubicBezTo>
                    <a:pt x="75" y="30"/>
                    <a:pt x="84" y="30"/>
                    <a:pt x="89" y="34"/>
                  </a:cubicBezTo>
                  <a:cubicBezTo>
                    <a:pt x="94" y="39"/>
                    <a:pt x="94" y="47"/>
                    <a:pt x="90" y="52"/>
                  </a:cubicBezTo>
                  <a:cubicBezTo>
                    <a:pt x="85" y="57"/>
                    <a:pt x="77" y="58"/>
                    <a:pt x="73" y="53"/>
                  </a:cubicBezTo>
                  <a:cubicBezTo>
                    <a:pt x="69" y="45"/>
                    <a:pt x="62" y="47"/>
                    <a:pt x="55" y="46"/>
                  </a:cubicBezTo>
                  <a:cubicBezTo>
                    <a:pt x="52" y="46"/>
                    <a:pt x="49" y="46"/>
                    <a:pt x="44" y="46"/>
                  </a:cubicBezTo>
                  <a:cubicBezTo>
                    <a:pt x="51" y="54"/>
                    <a:pt x="58" y="60"/>
                    <a:pt x="64" y="66"/>
                  </a:cubicBezTo>
                  <a:cubicBezTo>
                    <a:pt x="66" y="68"/>
                    <a:pt x="68" y="68"/>
                    <a:pt x="70" y="68"/>
                  </a:cubicBezTo>
                  <a:cubicBezTo>
                    <a:pt x="77" y="68"/>
                    <a:pt x="84" y="68"/>
                    <a:pt x="91" y="68"/>
                  </a:cubicBezTo>
                  <a:cubicBezTo>
                    <a:pt x="102" y="67"/>
                    <a:pt x="112" y="68"/>
                    <a:pt x="118" y="78"/>
                  </a:cubicBezTo>
                  <a:cubicBezTo>
                    <a:pt x="120" y="80"/>
                    <a:pt x="122" y="80"/>
                    <a:pt x="125" y="80"/>
                  </a:cubicBezTo>
                  <a:cubicBezTo>
                    <a:pt x="135" y="81"/>
                    <a:pt x="145" y="81"/>
                    <a:pt x="155" y="82"/>
                  </a:cubicBezTo>
                  <a:cubicBezTo>
                    <a:pt x="161" y="82"/>
                    <a:pt x="167" y="80"/>
                    <a:pt x="171" y="86"/>
                  </a:cubicBezTo>
                  <a:cubicBezTo>
                    <a:pt x="173" y="88"/>
                    <a:pt x="175" y="86"/>
                    <a:pt x="177" y="86"/>
                  </a:cubicBezTo>
                  <a:cubicBezTo>
                    <a:pt x="185" y="86"/>
                    <a:pt x="191" y="91"/>
                    <a:pt x="191" y="98"/>
                  </a:cubicBezTo>
                  <a:cubicBezTo>
                    <a:pt x="191" y="105"/>
                    <a:pt x="185" y="111"/>
                    <a:pt x="178" y="110"/>
                  </a:cubicBezTo>
                  <a:cubicBezTo>
                    <a:pt x="170" y="109"/>
                    <a:pt x="165" y="103"/>
                    <a:pt x="167" y="96"/>
                  </a:cubicBezTo>
                  <a:cubicBezTo>
                    <a:pt x="169" y="89"/>
                    <a:pt x="166" y="88"/>
                    <a:pt x="161" y="88"/>
                  </a:cubicBezTo>
                  <a:cubicBezTo>
                    <a:pt x="150" y="87"/>
                    <a:pt x="139" y="87"/>
                    <a:pt x="127" y="86"/>
                  </a:cubicBezTo>
                  <a:cubicBezTo>
                    <a:pt x="134" y="92"/>
                    <a:pt x="136" y="101"/>
                    <a:pt x="146" y="99"/>
                  </a:cubicBezTo>
                  <a:cubicBezTo>
                    <a:pt x="153" y="98"/>
                    <a:pt x="158" y="104"/>
                    <a:pt x="158" y="110"/>
                  </a:cubicBezTo>
                  <a:cubicBezTo>
                    <a:pt x="158" y="117"/>
                    <a:pt x="153" y="123"/>
                    <a:pt x="146" y="122"/>
                  </a:cubicBezTo>
                  <a:cubicBezTo>
                    <a:pt x="139" y="122"/>
                    <a:pt x="133" y="117"/>
                    <a:pt x="135" y="111"/>
                  </a:cubicBezTo>
                  <a:cubicBezTo>
                    <a:pt x="136" y="104"/>
                    <a:pt x="133" y="101"/>
                    <a:pt x="129" y="98"/>
                  </a:cubicBezTo>
                  <a:cubicBezTo>
                    <a:pt x="128" y="96"/>
                    <a:pt x="126" y="95"/>
                    <a:pt x="125" y="93"/>
                  </a:cubicBezTo>
                  <a:cubicBezTo>
                    <a:pt x="104" y="72"/>
                    <a:pt x="104" y="72"/>
                    <a:pt x="71" y="74"/>
                  </a:cubicBezTo>
                  <a:cubicBezTo>
                    <a:pt x="77" y="80"/>
                    <a:pt x="82" y="84"/>
                    <a:pt x="87" y="89"/>
                  </a:cubicBezTo>
                  <a:cubicBezTo>
                    <a:pt x="99" y="102"/>
                    <a:pt x="111" y="114"/>
                    <a:pt x="124" y="126"/>
                  </a:cubicBezTo>
                  <a:cubicBezTo>
                    <a:pt x="126" y="129"/>
                    <a:pt x="129" y="131"/>
                    <a:pt x="133" y="130"/>
                  </a:cubicBezTo>
                  <a:cubicBezTo>
                    <a:pt x="141" y="129"/>
                    <a:pt x="147" y="134"/>
                    <a:pt x="147" y="141"/>
                  </a:cubicBezTo>
                  <a:cubicBezTo>
                    <a:pt x="147" y="148"/>
                    <a:pt x="142" y="154"/>
                    <a:pt x="135" y="154"/>
                  </a:cubicBezTo>
                  <a:cubicBezTo>
                    <a:pt x="128" y="154"/>
                    <a:pt x="122" y="148"/>
                    <a:pt x="123" y="140"/>
                  </a:cubicBezTo>
                  <a:cubicBezTo>
                    <a:pt x="123" y="137"/>
                    <a:pt x="125" y="135"/>
                    <a:pt x="122" y="133"/>
                  </a:cubicBezTo>
                  <a:cubicBezTo>
                    <a:pt x="109" y="119"/>
                    <a:pt x="95" y="105"/>
                    <a:pt x="80" y="92"/>
                  </a:cubicBezTo>
                  <a:cubicBezTo>
                    <a:pt x="80" y="102"/>
                    <a:pt x="80" y="111"/>
                    <a:pt x="81" y="120"/>
                  </a:cubicBezTo>
                  <a:cubicBezTo>
                    <a:pt x="82" y="125"/>
                    <a:pt x="85" y="131"/>
                    <a:pt x="94" y="129"/>
                  </a:cubicBezTo>
                  <a:cubicBezTo>
                    <a:pt x="101" y="128"/>
                    <a:pt x="107" y="133"/>
                    <a:pt x="107" y="141"/>
                  </a:cubicBezTo>
                  <a:cubicBezTo>
                    <a:pt x="107" y="148"/>
                    <a:pt x="102" y="153"/>
                    <a:pt x="95" y="153"/>
                  </a:cubicBezTo>
                  <a:cubicBezTo>
                    <a:pt x="87" y="152"/>
                    <a:pt x="82" y="146"/>
                    <a:pt x="84" y="139"/>
                  </a:cubicBezTo>
                  <a:cubicBezTo>
                    <a:pt x="85" y="135"/>
                    <a:pt x="83" y="132"/>
                    <a:pt x="81" y="130"/>
                  </a:cubicBezTo>
                  <a:cubicBezTo>
                    <a:pt x="76" y="126"/>
                    <a:pt x="74" y="122"/>
                    <a:pt x="75" y="116"/>
                  </a:cubicBezTo>
                  <a:cubicBezTo>
                    <a:pt x="78" y="94"/>
                    <a:pt x="70" y="77"/>
                    <a:pt x="52" y="62"/>
                  </a:cubicBezTo>
                  <a:cubicBezTo>
                    <a:pt x="38" y="50"/>
                    <a:pt x="25" y="36"/>
                    <a:pt x="10" y="20"/>
                  </a:cubicBezTo>
                  <a:cubicBezTo>
                    <a:pt x="11" y="34"/>
                    <a:pt x="6" y="46"/>
                    <a:pt x="18" y="56"/>
                  </a:cubicBezTo>
                  <a:cubicBezTo>
                    <a:pt x="24" y="59"/>
                    <a:pt x="28" y="64"/>
                    <a:pt x="32" y="69"/>
                  </a:cubicBezTo>
                  <a:cubicBezTo>
                    <a:pt x="36" y="73"/>
                    <a:pt x="39" y="77"/>
                    <a:pt x="46" y="75"/>
                  </a:cubicBezTo>
                  <a:cubicBezTo>
                    <a:pt x="52" y="74"/>
                    <a:pt x="57" y="80"/>
                    <a:pt x="58" y="86"/>
                  </a:cubicBezTo>
                  <a:cubicBezTo>
                    <a:pt x="58" y="93"/>
                    <a:pt x="54" y="98"/>
                    <a:pt x="47" y="99"/>
                  </a:cubicBezTo>
                  <a:cubicBezTo>
                    <a:pt x="41" y="99"/>
                    <a:pt x="34" y="95"/>
                    <a:pt x="35" y="89"/>
                  </a:cubicBezTo>
                  <a:cubicBezTo>
                    <a:pt x="36" y="79"/>
                    <a:pt x="29" y="74"/>
                    <a:pt x="24" y="69"/>
                  </a:cubicBezTo>
                  <a:cubicBezTo>
                    <a:pt x="20" y="65"/>
                    <a:pt x="16" y="60"/>
                    <a:pt x="10" y="54"/>
                  </a:cubicBezTo>
                  <a:cubicBezTo>
                    <a:pt x="10" y="72"/>
                    <a:pt x="10" y="87"/>
                    <a:pt x="10" y="102"/>
                  </a:cubicBezTo>
                  <a:cubicBezTo>
                    <a:pt x="10" y="104"/>
                    <a:pt x="12" y="106"/>
                    <a:pt x="14" y="108"/>
                  </a:cubicBezTo>
                  <a:cubicBezTo>
                    <a:pt x="21" y="115"/>
                    <a:pt x="29" y="122"/>
                    <a:pt x="36" y="130"/>
                  </a:cubicBezTo>
                  <a:cubicBezTo>
                    <a:pt x="41" y="135"/>
                    <a:pt x="45" y="139"/>
                    <a:pt x="53" y="138"/>
                  </a:cubicBezTo>
                  <a:cubicBezTo>
                    <a:pt x="59" y="137"/>
                    <a:pt x="64" y="144"/>
                    <a:pt x="64" y="150"/>
                  </a:cubicBezTo>
                  <a:cubicBezTo>
                    <a:pt x="63" y="157"/>
                    <a:pt x="58" y="161"/>
                    <a:pt x="51" y="161"/>
                  </a:cubicBezTo>
                  <a:cubicBezTo>
                    <a:pt x="44" y="161"/>
                    <a:pt x="38" y="155"/>
                    <a:pt x="40" y="149"/>
                  </a:cubicBezTo>
                  <a:cubicBezTo>
                    <a:pt x="41" y="143"/>
                    <a:pt x="38" y="140"/>
                    <a:pt x="35" y="137"/>
                  </a:cubicBezTo>
                  <a:cubicBezTo>
                    <a:pt x="25" y="127"/>
                    <a:pt x="11" y="118"/>
                    <a:pt x="5" y="105"/>
                  </a:cubicBezTo>
                  <a:cubicBezTo>
                    <a:pt x="0" y="93"/>
                    <a:pt x="4" y="77"/>
                    <a:pt x="4" y="62"/>
                  </a:cubicBezTo>
                  <a:cubicBezTo>
                    <a:pt x="4" y="47"/>
                    <a:pt x="4" y="33"/>
                    <a:pt x="4" y="18"/>
                  </a:cubicBezTo>
                  <a:cubicBezTo>
                    <a:pt x="4" y="15"/>
                    <a:pt x="5" y="12"/>
                    <a:pt x="2" y="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6425" y="1118"/>
              <a:ext cx="362" cy="329"/>
            </a:xfrm>
            <a:custGeom>
              <a:rect b="b" l="l" r="r" t="t"/>
              <a:pathLst>
                <a:path extrusionOk="0" h="151" w="166">
                  <a:moveTo>
                    <a:pt x="13" y="151"/>
                  </a:moveTo>
                  <a:cubicBezTo>
                    <a:pt x="8" y="151"/>
                    <a:pt x="4" y="151"/>
                    <a:pt x="0" y="151"/>
                  </a:cubicBezTo>
                  <a:cubicBezTo>
                    <a:pt x="3" y="150"/>
                    <a:pt x="3" y="146"/>
                    <a:pt x="3" y="143"/>
                  </a:cubicBezTo>
                  <a:cubicBezTo>
                    <a:pt x="3" y="116"/>
                    <a:pt x="3" y="89"/>
                    <a:pt x="3" y="62"/>
                  </a:cubicBezTo>
                  <a:cubicBezTo>
                    <a:pt x="3" y="57"/>
                    <a:pt x="4" y="54"/>
                    <a:pt x="7" y="51"/>
                  </a:cubicBezTo>
                  <a:cubicBezTo>
                    <a:pt x="17" y="42"/>
                    <a:pt x="27" y="32"/>
                    <a:pt x="36" y="22"/>
                  </a:cubicBezTo>
                  <a:cubicBezTo>
                    <a:pt x="39" y="20"/>
                    <a:pt x="40" y="18"/>
                    <a:pt x="39" y="15"/>
                  </a:cubicBezTo>
                  <a:cubicBezTo>
                    <a:pt x="37" y="7"/>
                    <a:pt x="42" y="1"/>
                    <a:pt x="50" y="0"/>
                  </a:cubicBezTo>
                  <a:cubicBezTo>
                    <a:pt x="56" y="0"/>
                    <a:pt x="62" y="5"/>
                    <a:pt x="63" y="12"/>
                  </a:cubicBezTo>
                  <a:cubicBezTo>
                    <a:pt x="63" y="19"/>
                    <a:pt x="57" y="25"/>
                    <a:pt x="49" y="24"/>
                  </a:cubicBezTo>
                  <a:cubicBezTo>
                    <a:pt x="44" y="23"/>
                    <a:pt x="42" y="25"/>
                    <a:pt x="39" y="27"/>
                  </a:cubicBezTo>
                  <a:cubicBezTo>
                    <a:pt x="31" y="36"/>
                    <a:pt x="22" y="45"/>
                    <a:pt x="13" y="54"/>
                  </a:cubicBezTo>
                  <a:cubicBezTo>
                    <a:pt x="11" y="56"/>
                    <a:pt x="9" y="58"/>
                    <a:pt x="9" y="62"/>
                  </a:cubicBezTo>
                  <a:cubicBezTo>
                    <a:pt x="9" y="76"/>
                    <a:pt x="9" y="90"/>
                    <a:pt x="9" y="107"/>
                  </a:cubicBezTo>
                  <a:cubicBezTo>
                    <a:pt x="18" y="98"/>
                    <a:pt x="25" y="91"/>
                    <a:pt x="33" y="83"/>
                  </a:cubicBezTo>
                  <a:cubicBezTo>
                    <a:pt x="35" y="81"/>
                    <a:pt x="33" y="79"/>
                    <a:pt x="33" y="77"/>
                  </a:cubicBezTo>
                  <a:cubicBezTo>
                    <a:pt x="33" y="69"/>
                    <a:pt x="38" y="63"/>
                    <a:pt x="45" y="63"/>
                  </a:cubicBezTo>
                  <a:cubicBezTo>
                    <a:pt x="51" y="63"/>
                    <a:pt x="57" y="68"/>
                    <a:pt x="57" y="75"/>
                  </a:cubicBezTo>
                  <a:cubicBezTo>
                    <a:pt x="57" y="83"/>
                    <a:pt x="51" y="88"/>
                    <a:pt x="43" y="86"/>
                  </a:cubicBezTo>
                  <a:cubicBezTo>
                    <a:pt x="39" y="86"/>
                    <a:pt x="37" y="87"/>
                    <a:pt x="34" y="89"/>
                  </a:cubicBezTo>
                  <a:cubicBezTo>
                    <a:pt x="30" y="94"/>
                    <a:pt x="25" y="98"/>
                    <a:pt x="21" y="103"/>
                  </a:cubicBezTo>
                  <a:cubicBezTo>
                    <a:pt x="8" y="116"/>
                    <a:pt x="7" y="120"/>
                    <a:pt x="10" y="140"/>
                  </a:cubicBezTo>
                  <a:cubicBezTo>
                    <a:pt x="19" y="132"/>
                    <a:pt x="26" y="124"/>
                    <a:pt x="34" y="116"/>
                  </a:cubicBezTo>
                  <a:cubicBezTo>
                    <a:pt x="41" y="109"/>
                    <a:pt x="48" y="101"/>
                    <a:pt x="55" y="95"/>
                  </a:cubicBezTo>
                  <a:cubicBezTo>
                    <a:pt x="71" y="84"/>
                    <a:pt x="76" y="69"/>
                    <a:pt x="74" y="50"/>
                  </a:cubicBezTo>
                  <a:cubicBezTo>
                    <a:pt x="73" y="42"/>
                    <a:pt x="74" y="35"/>
                    <a:pt x="81" y="30"/>
                  </a:cubicBezTo>
                  <a:cubicBezTo>
                    <a:pt x="84" y="28"/>
                    <a:pt x="83" y="26"/>
                    <a:pt x="83" y="23"/>
                  </a:cubicBezTo>
                  <a:cubicBezTo>
                    <a:pt x="81" y="16"/>
                    <a:pt x="86" y="9"/>
                    <a:pt x="93" y="9"/>
                  </a:cubicBezTo>
                  <a:cubicBezTo>
                    <a:pt x="101" y="8"/>
                    <a:pt x="106" y="13"/>
                    <a:pt x="106" y="20"/>
                  </a:cubicBezTo>
                  <a:cubicBezTo>
                    <a:pt x="106" y="28"/>
                    <a:pt x="101" y="33"/>
                    <a:pt x="93" y="32"/>
                  </a:cubicBezTo>
                  <a:cubicBezTo>
                    <a:pt x="86" y="32"/>
                    <a:pt x="80" y="36"/>
                    <a:pt x="80" y="43"/>
                  </a:cubicBezTo>
                  <a:cubicBezTo>
                    <a:pt x="79" y="52"/>
                    <a:pt x="79" y="60"/>
                    <a:pt x="79" y="69"/>
                  </a:cubicBezTo>
                  <a:cubicBezTo>
                    <a:pt x="82" y="70"/>
                    <a:pt x="83" y="67"/>
                    <a:pt x="84" y="66"/>
                  </a:cubicBezTo>
                  <a:cubicBezTo>
                    <a:pt x="96" y="55"/>
                    <a:pt x="107" y="43"/>
                    <a:pt x="119" y="31"/>
                  </a:cubicBezTo>
                  <a:cubicBezTo>
                    <a:pt x="121" y="29"/>
                    <a:pt x="123" y="26"/>
                    <a:pt x="122" y="22"/>
                  </a:cubicBezTo>
                  <a:cubicBezTo>
                    <a:pt x="121" y="14"/>
                    <a:pt x="127" y="8"/>
                    <a:pt x="134" y="8"/>
                  </a:cubicBezTo>
                  <a:cubicBezTo>
                    <a:pt x="141" y="8"/>
                    <a:pt x="146" y="14"/>
                    <a:pt x="146" y="21"/>
                  </a:cubicBezTo>
                  <a:cubicBezTo>
                    <a:pt x="146" y="28"/>
                    <a:pt x="140" y="33"/>
                    <a:pt x="132" y="32"/>
                  </a:cubicBezTo>
                  <a:cubicBezTo>
                    <a:pt x="129" y="31"/>
                    <a:pt x="127" y="31"/>
                    <a:pt x="124" y="34"/>
                  </a:cubicBezTo>
                  <a:cubicBezTo>
                    <a:pt x="107" y="51"/>
                    <a:pt x="89" y="69"/>
                    <a:pt x="70" y="88"/>
                  </a:cubicBezTo>
                  <a:cubicBezTo>
                    <a:pt x="82" y="88"/>
                    <a:pt x="93" y="88"/>
                    <a:pt x="103" y="88"/>
                  </a:cubicBezTo>
                  <a:cubicBezTo>
                    <a:pt x="106" y="88"/>
                    <a:pt x="107" y="86"/>
                    <a:pt x="108" y="84"/>
                  </a:cubicBezTo>
                  <a:cubicBezTo>
                    <a:pt x="114" y="79"/>
                    <a:pt x="120" y="73"/>
                    <a:pt x="125" y="67"/>
                  </a:cubicBezTo>
                  <a:cubicBezTo>
                    <a:pt x="130" y="62"/>
                    <a:pt x="135" y="58"/>
                    <a:pt x="134" y="50"/>
                  </a:cubicBezTo>
                  <a:cubicBezTo>
                    <a:pt x="132" y="44"/>
                    <a:pt x="139" y="39"/>
                    <a:pt x="145" y="39"/>
                  </a:cubicBezTo>
                  <a:cubicBezTo>
                    <a:pt x="152" y="39"/>
                    <a:pt x="157" y="45"/>
                    <a:pt x="157" y="51"/>
                  </a:cubicBezTo>
                  <a:cubicBezTo>
                    <a:pt x="157" y="57"/>
                    <a:pt x="152" y="64"/>
                    <a:pt x="146" y="63"/>
                  </a:cubicBezTo>
                  <a:cubicBezTo>
                    <a:pt x="136" y="61"/>
                    <a:pt x="133" y="69"/>
                    <a:pt x="126" y="75"/>
                  </a:cubicBezTo>
                  <a:cubicBezTo>
                    <a:pt x="134" y="75"/>
                    <a:pt x="140" y="75"/>
                    <a:pt x="146" y="75"/>
                  </a:cubicBezTo>
                  <a:cubicBezTo>
                    <a:pt x="151" y="74"/>
                    <a:pt x="157" y="75"/>
                    <a:pt x="162" y="75"/>
                  </a:cubicBezTo>
                  <a:cubicBezTo>
                    <a:pt x="164" y="75"/>
                    <a:pt x="166" y="74"/>
                    <a:pt x="166" y="77"/>
                  </a:cubicBezTo>
                  <a:cubicBezTo>
                    <a:pt x="166" y="78"/>
                    <a:pt x="164" y="79"/>
                    <a:pt x="162" y="79"/>
                  </a:cubicBezTo>
                  <a:cubicBezTo>
                    <a:pt x="158" y="80"/>
                    <a:pt x="154" y="79"/>
                    <a:pt x="150" y="80"/>
                  </a:cubicBezTo>
                  <a:cubicBezTo>
                    <a:pt x="144" y="80"/>
                    <a:pt x="139" y="81"/>
                    <a:pt x="134" y="81"/>
                  </a:cubicBezTo>
                  <a:cubicBezTo>
                    <a:pt x="124" y="80"/>
                    <a:pt x="116" y="82"/>
                    <a:pt x="110" y="90"/>
                  </a:cubicBezTo>
                  <a:cubicBezTo>
                    <a:pt x="108" y="93"/>
                    <a:pt x="105" y="94"/>
                    <a:pt x="102" y="94"/>
                  </a:cubicBezTo>
                  <a:cubicBezTo>
                    <a:pt x="97" y="93"/>
                    <a:pt x="92" y="94"/>
                    <a:pt x="87" y="93"/>
                  </a:cubicBezTo>
                  <a:cubicBezTo>
                    <a:pt x="67" y="90"/>
                    <a:pt x="55" y="100"/>
                    <a:pt x="44" y="115"/>
                  </a:cubicBezTo>
                  <a:cubicBezTo>
                    <a:pt x="52" y="115"/>
                    <a:pt x="58" y="115"/>
                    <a:pt x="65" y="115"/>
                  </a:cubicBezTo>
                  <a:cubicBezTo>
                    <a:pt x="68" y="115"/>
                    <a:pt x="69" y="113"/>
                    <a:pt x="70" y="111"/>
                  </a:cubicBezTo>
                  <a:cubicBezTo>
                    <a:pt x="75" y="105"/>
                    <a:pt x="82" y="104"/>
                    <a:pt x="88" y="109"/>
                  </a:cubicBezTo>
                  <a:cubicBezTo>
                    <a:pt x="93" y="114"/>
                    <a:pt x="93" y="122"/>
                    <a:pt x="88" y="127"/>
                  </a:cubicBezTo>
                  <a:cubicBezTo>
                    <a:pt x="83" y="132"/>
                    <a:pt x="75" y="132"/>
                    <a:pt x="70" y="125"/>
                  </a:cubicBezTo>
                  <a:cubicBezTo>
                    <a:pt x="68" y="121"/>
                    <a:pt x="64" y="121"/>
                    <a:pt x="61" y="121"/>
                  </a:cubicBezTo>
                  <a:cubicBezTo>
                    <a:pt x="44" y="118"/>
                    <a:pt x="31" y="123"/>
                    <a:pt x="21" y="137"/>
                  </a:cubicBezTo>
                  <a:cubicBezTo>
                    <a:pt x="19" y="141"/>
                    <a:pt x="15" y="144"/>
                    <a:pt x="12" y="147"/>
                  </a:cubicBezTo>
                  <a:cubicBezTo>
                    <a:pt x="8" y="149"/>
                    <a:pt x="12" y="150"/>
                    <a:pt x="13" y="1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5373" y="1839"/>
              <a:ext cx="468" cy="359"/>
            </a:xfrm>
            <a:custGeom>
              <a:rect b="b" l="l" r="r" t="t"/>
              <a:pathLst>
                <a:path extrusionOk="0" h="165" w="215">
                  <a:moveTo>
                    <a:pt x="212" y="18"/>
                  </a:moveTo>
                  <a:cubicBezTo>
                    <a:pt x="212" y="21"/>
                    <a:pt x="215" y="25"/>
                    <a:pt x="210" y="26"/>
                  </a:cubicBezTo>
                  <a:cubicBezTo>
                    <a:pt x="188" y="22"/>
                    <a:pt x="171" y="30"/>
                    <a:pt x="157" y="48"/>
                  </a:cubicBezTo>
                  <a:cubicBezTo>
                    <a:pt x="147" y="61"/>
                    <a:pt x="134" y="71"/>
                    <a:pt x="122" y="83"/>
                  </a:cubicBezTo>
                  <a:cubicBezTo>
                    <a:pt x="120" y="85"/>
                    <a:pt x="119" y="87"/>
                    <a:pt x="119" y="91"/>
                  </a:cubicBezTo>
                  <a:cubicBezTo>
                    <a:pt x="121" y="99"/>
                    <a:pt x="116" y="105"/>
                    <a:pt x="108" y="105"/>
                  </a:cubicBezTo>
                  <a:cubicBezTo>
                    <a:pt x="101" y="105"/>
                    <a:pt x="96" y="100"/>
                    <a:pt x="96" y="92"/>
                  </a:cubicBezTo>
                  <a:cubicBezTo>
                    <a:pt x="97" y="85"/>
                    <a:pt x="103" y="80"/>
                    <a:pt x="111" y="82"/>
                  </a:cubicBezTo>
                  <a:cubicBezTo>
                    <a:pt x="114" y="82"/>
                    <a:pt x="116" y="82"/>
                    <a:pt x="118" y="80"/>
                  </a:cubicBezTo>
                  <a:cubicBezTo>
                    <a:pt x="131" y="66"/>
                    <a:pt x="145" y="52"/>
                    <a:pt x="160" y="37"/>
                  </a:cubicBezTo>
                  <a:cubicBezTo>
                    <a:pt x="150" y="37"/>
                    <a:pt x="142" y="38"/>
                    <a:pt x="134" y="37"/>
                  </a:cubicBezTo>
                  <a:cubicBezTo>
                    <a:pt x="119" y="35"/>
                    <a:pt x="108" y="40"/>
                    <a:pt x="98" y="52"/>
                  </a:cubicBezTo>
                  <a:cubicBezTo>
                    <a:pt x="92" y="61"/>
                    <a:pt x="80" y="67"/>
                    <a:pt x="76" y="77"/>
                  </a:cubicBezTo>
                  <a:cubicBezTo>
                    <a:pt x="73" y="86"/>
                    <a:pt x="75" y="98"/>
                    <a:pt x="76" y="108"/>
                  </a:cubicBezTo>
                  <a:cubicBezTo>
                    <a:pt x="76" y="115"/>
                    <a:pt x="74" y="121"/>
                    <a:pt x="68" y="125"/>
                  </a:cubicBezTo>
                  <a:cubicBezTo>
                    <a:pt x="64" y="129"/>
                    <a:pt x="59" y="134"/>
                    <a:pt x="55" y="139"/>
                  </a:cubicBezTo>
                  <a:cubicBezTo>
                    <a:pt x="51" y="143"/>
                    <a:pt x="46" y="146"/>
                    <a:pt x="48" y="154"/>
                  </a:cubicBezTo>
                  <a:cubicBezTo>
                    <a:pt x="49" y="160"/>
                    <a:pt x="42" y="165"/>
                    <a:pt x="35" y="165"/>
                  </a:cubicBezTo>
                  <a:cubicBezTo>
                    <a:pt x="28" y="164"/>
                    <a:pt x="24" y="159"/>
                    <a:pt x="24" y="152"/>
                  </a:cubicBezTo>
                  <a:cubicBezTo>
                    <a:pt x="24" y="146"/>
                    <a:pt x="30" y="140"/>
                    <a:pt x="37" y="141"/>
                  </a:cubicBezTo>
                  <a:cubicBezTo>
                    <a:pt x="42" y="143"/>
                    <a:pt x="45" y="140"/>
                    <a:pt x="48" y="137"/>
                  </a:cubicBezTo>
                  <a:cubicBezTo>
                    <a:pt x="49" y="136"/>
                    <a:pt x="50" y="135"/>
                    <a:pt x="51" y="134"/>
                  </a:cubicBezTo>
                  <a:cubicBezTo>
                    <a:pt x="72" y="114"/>
                    <a:pt x="72" y="114"/>
                    <a:pt x="69" y="82"/>
                  </a:cubicBezTo>
                  <a:cubicBezTo>
                    <a:pt x="64" y="87"/>
                    <a:pt x="60" y="91"/>
                    <a:pt x="56" y="95"/>
                  </a:cubicBezTo>
                  <a:cubicBezTo>
                    <a:pt x="54" y="97"/>
                    <a:pt x="55" y="99"/>
                    <a:pt x="55" y="101"/>
                  </a:cubicBezTo>
                  <a:cubicBezTo>
                    <a:pt x="56" y="109"/>
                    <a:pt x="51" y="116"/>
                    <a:pt x="44" y="116"/>
                  </a:cubicBezTo>
                  <a:cubicBezTo>
                    <a:pt x="37" y="116"/>
                    <a:pt x="32" y="111"/>
                    <a:pt x="32" y="104"/>
                  </a:cubicBezTo>
                  <a:cubicBezTo>
                    <a:pt x="32" y="96"/>
                    <a:pt x="37" y="91"/>
                    <a:pt x="45" y="92"/>
                  </a:cubicBezTo>
                  <a:cubicBezTo>
                    <a:pt x="50" y="93"/>
                    <a:pt x="52" y="91"/>
                    <a:pt x="55" y="88"/>
                  </a:cubicBezTo>
                  <a:cubicBezTo>
                    <a:pt x="63" y="80"/>
                    <a:pt x="72" y="72"/>
                    <a:pt x="80" y="64"/>
                  </a:cubicBezTo>
                  <a:cubicBezTo>
                    <a:pt x="80" y="63"/>
                    <a:pt x="79" y="63"/>
                    <a:pt x="79" y="62"/>
                  </a:cubicBezTo>
                  <a:cubicBezTo>
                    <a:pt x="70" y="62"/>
                    <a:pt x="60" y="62"/>
                    <a:pt x="50" y="62"/>
                  </a:cubicBezTo>
                  <a:cubicBezTo>
                    <a:pt x="49" y="62"/>
                    <a:pt x="47" y="64"/>
                    <a:pt x="46" y="65"/>
                  </a:cubicBezTo>
                  <a:cubicBezTo>
                    <a:pt x="41" y="70"/>
                    <a:pt x="36" y="76"/>
                    <a:pt x="31" y="81"/>
                  </a:cubicBezTo>
                  <a:cubicBezTo>
                    <a:pt x="27" y="84"/>
                    <a:pt x="23" y="87"/>
                    <a:pt x="25" y="94"/>
                  </a:cubicBezTo>
                  <a:cubicBezTo>
                    <a:pt x="27" y="100"/>
                    <a:pt x="20" y="105"/>
                    <a:pt x="14" y="106"/>
                  </a:cubicBezTo>
                  <a:cubicBezTo>
                    <a:pt x="8" y="107"/>
                    <a:pt x="2" y="102"/>
                    <a:pt x="1" y="96"/>
                  </a:cubicBezTo>
                  <a:cubicBezTo>
                    <a:pt x="0" y="89"/>
                    <a:pt x="5" y="82"/>
                    <a:pt x="10" y="83"/>
                  </a:cubicBezTo>
                  <a:cubicBezTo>
                    <a:pt x="21" y="84"/>
                    <a:pt x="27" y="77"/>
                    <a:pt x="32" y="70"/>
                  </a:cubicBezTo>
                  <a:cubicBezTo>
                    <a:pt x="41" y="59"/>
                    <a:pt x="52" y="54"/>
                    <a:pt x="66" y="56"/>
                  </a:cubicBezTo>
                  <a:cubicBezTo>
                    <a:pt x="83" y="60"/>
                    <a:pt x="95" y="52"/>
                    <a:pt x="104" y="38"/>
                  </a:cubicBezTo>
                  <a:cubicBezTo>
                    <a:pt x="87" y="37"/>
                    <a:pt x="70" y="40"/>
                    <a:pt x="53" y="38"/>
                  </a:cubicBezTo>
                  <a:cubicBezTo>
                    <a:pt x="52" y="35"/>
                    <a:pt x="53" y="34"/>
                    <a:pt x="55" y="33"/>
                  </a:cubicBezTo>
                  <a:cubicBezTo>
                    <a:pt x="60" y="32"/>
                    <a:pt x="66" y="34"/>
                    <a:pt x="72" y="31"/>
                  </a:cubicBezTo>
                  <a:cubicBezTo>
                    <a:pt x="71" y="29"/>
                    <a:pt x="70" y="27"/>
                    <a:pt x="74" y="26"/>
                  </a:cubicBezTo>
                  <a:cubicBezTo>
                    <a:pt x="79" y="32"/>
                    <a:pt x="84" y="33"/>
                    <a:pt x="92" y="33"/>
                  </a:cubicBezTo>
                  <a:cubicBezTo>
                    <a:pt x="112" y="32"/>
                    <a:pt x="133" y="32"/>
                    <a:pt x="155" y="32"/>
                  </a:cubicBezTo>
                  <a:cubicBezTo>
                    <a:pt x="148" y="25"/>
                    <a:pt x="143" y="19"/>
                    <a:pt x="137" y="13"/>
                  </a:cubicBezTo>
                  <a:cubicBezTo>
                    <a:pt x="136" y="12"/>
                    <a:pt x="133" y="12"/>
                    <a:pt x="131" y="12"/>
                  </a:cubicBezTo>
                  <a:cubicBezTo>
                    <a:pt x="125" y="12"/>
                    <a:pt x="120" y="12"/>
                    <a:pt x="114" y="12"/>
                  </a:cubicBezTo>
                  <a:cubicBezTo>
                    <a:pt x="109" y="12"/>
                    <a:pt x="106" y="12"/>
                    <a:pt x="102" y="17"/>
                  </a:cubicBezTo>
                  <a:cubicBezTo>
                    <a:pt x="98" y="24"/>
                    <a:pt x="89" y="23"/>
                    <a:pt x="83" y="15"/>
                  </a:cubicBezTo>
                  <a:cubicBezTo>
                    <a:pt x="85" y="13"/>
                    <a:pt x="87" y="13"/>
                    <a:pt x="89" y="13"/>
                  </a:cubicBezTo>
                  <a:cubicBezTo>
                    <a:pt x="97" y="12"/>
                    <a:pt x="97" y="12"/>
                    <a:pt x="96" y="2"/>
                  </a:cubicBezTo>
                  <a:cubicBezTo>
                    <a:pt x="98" y="0"/>
                    <a:pt x="100" y="1"/>
                    <a:pt x="103" y="2"/>
                  </a:cubicBezTo>
                  <a:cubicBezTo>
                    <a:pt x="105" y="5"/>
                    <a:pt x="107" y="7"/>
                    <a:pt x="111" y="7"/>
                  </a:cubicBezTo>
                  <a:cubicBezTo>
                    <a:pt x="131" y="3"/>
                    <a:pt x="147" y="10"/>
                    <a:pt x="159" y="26"/>
                  </a:cubicBezTo>
                  <a:cubicBezTo>
                    <a:pt x="163" y="32"/>
                    <a:pt x="167" y="32"/>
                    <a:pt x="171" y="26"/>
                  </a:cubicBezTo>
                  <a:cubicBezTo>
                    <a:pt x="174" y="22"/>
                    <a:pt x="178" y="21"/>
                    <a:pt x="184" y="21"/>
                  </a:cubicBezTo>
                  <a:cubicBezTo>
                    <a:pt x="191" y="21"/>
                    <a:pt x="198" y="21"/>
                    <a:pt x="205" y="21"/>
                  </a:cubicBezTo>
                  <a:cubicBezTo>
                    <a:pt x="208" y="21"/>
                    <a:pt x="210" y="21"/>
                    <a:pt x="212" y="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5547" y="1136"/>
              <a:ext cx="407" cy="300"/>
            </a:xfrm>
            <a:custGeom>
              <a:rect b="b" l="l" r="r" t="t"/>
              <a:pathLst>
                <a:path extrusionOk="0" h="138" w="187">
                  <a:moveTo>
                    <a:pt x="179" y="138"/>
                  </a:moveTo>
                  <a:cubicBezTo>
                    <a:pt x="172" y="132"/>
                    <a:pt x="164" y="125"/>
                    <a:pt x="158" y="118"/>
                  </a:cubicBezTo>
                  <a:cubicBezTo>
                    <a:pt x="154" y="114"/>
                    <a:pt x="151" y="112"/>
                    <a:pt x="146" y="113"/>
                  </a:cubicBezTo>
                  <a:cubicBezTo>
                    <a:pt x="141" y="113"/>
                    <a:pt x="136" y="113"/>
                    <a:pt x="130" y="113"/>
                  </a:cubicBezTo>
                  <a:cubicBezTo>
                    <a:pt x="126" y="113"/>
                    <a:pt x="122" y="113"/>
                    <a:pt x="119" y="118"/>
                  </a:cubicBezTo>
                  <a:cubicBezTo>
                    <a:pt x="116" y="123"/>
                    <a:pt x="108" y="124"/>
                    <a:pt x="103" y="119"/>
                  </a:cubicBezTo>
                  <a:cubicBezTo>
                    <a:pt x="98" y="116"/>
                    <a:pt x="97" y="108"/>
                    <a:pt x="101" y="103"/>
                  </a:cubicBezTo>
                  <a:cubicBezTo>
                    <a:pt x="104" y="98"/>
                    <a:pt x="113" y="95"/>
                    <a:pt x="117" y="100"/>
                  </a:cubicBezTo>
                  <a:cubicBezTo>
                    <a:pt x="123" y="110"/>
                    <a:pt x="132" y="107"/>
                    <a:pt x="140" y="107"/>
                  </a:cubicBezTo>
                  <a:cubicBezTo>
                    <a:pt x="142" y="107"/>
                    <a:pt x="143" y="107"/>
                    <a:pt x="147" y="107"/>
                  </a:cubicBezTo>
                  <a:cubicBezTo>
                    <a:pt x="139" y="100"/>
                    <a:pt x="133" y="93"/>
                    <a:pt x="126" y="86"/>
                  </a:cubicBezTo>
                  <a:cubicBezTo>
                    <a:pt x="125" y="85"/>
                    <a:pt x="122" y="86"/>
                    <a:pt x="120" y="86"/>
                  </a:cubicBezTo>
                  <a:cubicBezTo>
                    <a:pt x="113" y="85"/>
                    <a:pt x="106" y="85"/>
                    <a:pt x="99" y="86"/>
                  </a:cubicBezTo>
                  <a:cubicBezTo>
                    <a:pt x="89" y="86"/>
                    <a:pt x="79" y="85"/>
                    <a:pt x="73" y="76"/>
                  </a:cubicBezTo>
                  <a:cubicBezTo>
                    <a:pt x="72" y="74"/>
                    <a:pt x="69" y="73"/>
                    <a:pt x="66" y="73"/>
                  </a:cubicBezTo>
                  <a:cubicBezTo>
                    <a:pt x="55" y="73"/>
                    <a:pt x="45" y="72"/>
                    <a:pt x="34" y="72"/>
                  </a:cubicBezTo>
                  <a:cubicBezTo>
                    <a:pt x="29" y="72"/>
                    <a:pt x="24" y="73"/>
                    <a:pt x="20" y="68"/>
                  </a:cubicBezTo>
                  <a:cubicBezTo>
                    <a:pt x="18" y="65"/>
                    <a:pt x="16" y="67"/>
                    <a:pt x="14" y="68"/>
                  </a:cubicBezTo>
                  <a:cubicBezTo>
                    <a:pt x="6" y="68"/>
                    <a:pt x="0" y="63"/>
                    <a:pt x="0" y="56"/>
                  </a:cubicBezTo>
                  <a:cubicBezTo>
                    <a:pt x="0" y="49"/>
                    <a:pt x="6" y="43"/>
                    <a:pt x="13" y="44"/>
                  </a:cubicBezTo>
                  <a:cubicBezTo>
                    <a:pt x="20" y="44"/>
                    <a:pt x="26" y="51"/>
                    <a:pt x="24" y="58"/>
                  </a:cubicBezTo>
                  <a:cubicBezTo>
                    <a:pt x="23" y="63"/>
                    <a:pt x="24" y="65"/>
                    <a:pt x="29" y="66"/>
                  </a:cubicBezTo>
                  <a:cubicBezTo>
                    <a:pt x="40" y="67"/>
                    <a:pt x="51" y="67"/>
                    <a:pt x="63" y="67"/>
                  </a:cubicBezTo>
                  <a:cubicBezTo>
                    <a:pt x="57" y="62"/>
                    <a:pt x="55" y="53"/>
                    <a:pt x="45" y="55"/>
                  </a:cubicBezTo>
                  <a:cubicBezTo>
                    <a:pt x="38" y="56"/>
                    <a:pt x="32" y="49"/>
                    <a:pt x="33" y="43"/>
                  </a:cubicBezTo>
                  <a:cubicBezTo>
                    <a:pt x="33" y="36"/>
                    <a:pt x="39" y="31"/>
                    <a:pt x="45" y="31"/>
                  </a:cubicBezTo>
                  <a:cubicBezTo>
                    <a:pt x="52" y="31"/>
                    <a:pt x="58" y="37"/>
                    <a:pt x="57" y="44"/>
                  </a:cubicBezTo>
                  <a:cubicBezTo>
                    <a:pt x="56" y="49"/>
                    <a:pt x="57" y="52"/>
                    <a:pt x="61" y="55"/>
                  </a:cubicBezTo>
                  <a:cubicBezTo>
                    <a:pt x="63" y="57"/>
                    <a:pt x="64" y="58"/>
                    <a:pt x="65" y="59"/>
                  </a:cubicBezTo>
                  <a:cubicBezTo>
                    <a:pt x="78" y="78"/>
                    <a:pt x="95" y="85"/>
                    <a:pt x="118" y="79"/>
                  </a:cubicBezTo>
                  <a:cubicBezTo>
                    <a:pt x="118" y="77"/>
                    <a:pt x="116" y="76"/>
                    <a:pt x="115" y="75"/>
                  </a:cubicBezTo>
                  <a:cubicBezTo>
                    <a:pt x="99" y="59"/>
                    <a:pt x="83" y="43"/>
                    <a:pt x="67" y="27"/>
                  </a:cubicBezTo>
                  <a:cubicBezTo>
                    <a:pt x="65" y="25"/>
                    <a:pt x="63" y="23"/>
                    <a:pt x="58" y="24"/>
                  </a:cubicBezTo>
                  <a:cubicBezTo>
                    <a:pt x="50" y="25"/>
                    <a:pt x="44" y="20"/>
                    <a:pt x="44" y="12"/>
                  </a:cubicBezTo>
                  <a:cubicBezTo>
                    <a:pt x="44" y="6"/>
                    <a:pt x="50" y="0"/>
                    <a:pt x="56" y="0"/>
                  </a:cubicBezTo>
                  <a:cubicBezTo>
                    <a:pt x="64" y="0"/>
                    <a:pt x="69" y="6"/>
                    <a:pt x="68" y="14"/>
                  </a:cubicBezTo>
                  <a:cubicBezTo>
                    <a:pt x="67" y="17"/>
                    <a:pt x="67" y="19"/>
                    <a:pt x="69" y="21"/>
                  </a:cubicBezTo>
                  <a:cubicBezTo>
                    <a:pt x="83" y="35"/>
                    <a:pt x="96" y="48"/>
                    <a:pt x="111" y="63"/>
                  </a:cubicBezTo>
                  <a:cubicBezTo>
                    <a:pt x="112" y="52"/>
                    <a:pt x="111" y="42"/>
                    <a:pt x="109" y="33"/>
                  </a:cubicBezTo>
                  <a:cubicBezTo>
                    <a:pt x="109" y="28"/>
                    <a:pt x="105" y="23"/>
                    <a:pt x="98" y="24"/>
                  </a:cubicBezTo>
                  <a:cubicBezTo>
                    <a:pt x="89" y="25"/>
                    <a:pt x="84" y="20"/>
                    <a:pt x="84" y="13"/>
                  </a:cubicBezTo>
                  <a:cubicBezTo>
                    <a:pt x="84" y="5"/>
                    <a:pt x="90" y="0"/>
                    <a:pt x="97" y="1"/>
                  </a:cubicBezTo>
                  <a:cubicBezTo>
                    <a:pt x="104" y="1"/>
                    <a:pt x="109" y="8"/>
                    <a:pt x="107" y="16"/>
                  </a:cubicBezTo>
                  <a:cubicBezTo>
                    <a:pt x="106" y="20"/>
                    <a:pt x="108" y="21"/>
                    <a:pt x="110" y="23"/>
                  </a:cubicBezTo>
                  <a:cubicBezTo>
                    <a:pt x="115" y="27"/>
                    <a:pt x="117" y="31"/>
                    <a:pt x="116" y="37"/>
                  </a:cubicBezTo>
                  <a:cubicBezTo>
                    <a:pt x="113" y="60"/>
                    <a:pt x="122" y="77"/>
                    <a:pt x="139" y="92"/>
                  </a:cubicBezTo>
                  <a:cubicBezTo>
                    <a:pt x="153" y="103"/>
                    <a:pt x="165" y="117"/>
                    <a:pt x="178" y="130"/>
                  </a:cubicBezTo>
                  <a:cubicBezTo>
                    <a:pt x="178" y="133"/>
                    <a:pt x="187" y="134"/>
                    <a:pt x="179" y="1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6538" y="1826"/>
              <a:ext cx="503" cy="218"/>
            </a:xfrm>
            <a:custGeom>
              <a:rect b="b" l="l" r="r" t="t"/>
              <a:pathLst>
                <a:path extrusionOk="0" h="100" w="231">
                  <a:moveTo>
                    <a:pt x="8" y="36"/>
                  </a:moveTo>
                  <a:cubicBezTo>
                    <a:pt x="7" y="33"/>
                    <a:pt x="7" y="30"/>
                    <a:pt x="4" y="29"/>
                  </a:cubicBezTo>
                  <a:cubicBezTo>
                    <a:pt x="0" y="27"/>
                    <a:pt x="1" y="24"/>
                    <a:pt x="3" y="21"/>
                  </a:cubicBezTo>
                  <a:cubicBezTo>
                    <a:pt x="11" y="30"/>
                    <a:pt x="23" y="27"/>
                    <a:pt x="33" y="27"/>
                  </a:cubicBezTo>
                  <a:cubicBezTo>
                    <a:pt x="40" y="27"/>
                    <a:pt x="44" y="28"/>
                    <a:pt x="48" y="33"/>
                  </a:cubicBezTo>
                  <a:cubicBezTo>
                    <a:pt x="51" y="37"/>
                    <a:pt x="55" y="38"/>
                    <a:pt x="58" y="33"/>
                  </a:cubicBezTo>
                  <a:cubicBezTo>
                    <a:pt x="58" y="33"/>
                    <a:pt x="59" y="33"/>
                    <a:pt x="59" y="32"/>
                  </a:cubicBezTo>
                  <a:cubicBezTo>
                    <a:pt x="71" y="16"/>
                    <a:pt x="87" y="9"/>
                    <a:pt x="107" y="13"/>
                  </a:cubicBezTo>
                  <a:cubicBezTo>
                    <a:pt x="110" y="13"/>
                    <a:pt x="113" y="12"/>
                    <a:pt x="115" y="9"/>
                  </a:cubicBezTo>
                  <a:cubicBezTo>
                    <a:pt x="120" y="2"/>
                    <a:pt x="127" y="1"/>
                    <a:pt x="133" y="7"/>
                  </a:cubicBezTo>
                  <a:cubicBezTo>
                    <a:pt x="138" y="11"/>
                    <a:pt x="138" y="19"/>
                    <a:pt x="133" y="24"/>
                  </a:cubicBezTo>
                  <a:cubicBezTo>
                    <a:pt x="128" y="29"/>
                    <a:pt x="120" y="29"/>
                    <a:pt x="115" y="22"/>
                  </a:cubicBezTo>
                  <a:cubicBezTo>
                    <a:pt x="113" y="19"/>
                    <a:pt x="110" y="18"/>
                    <a:pt x="106" y="18"/>
                  </a:cubicBezTo>
                  <a:cubicBezTo>
                    <a:pt x="105" y="18"/>
                    <a:pt x="103" y="18"/>
                    <a:pt x="101" y="18"/>
                  </a:cubicBezTo>
                  <a:cubicBezTo>
                    <a:pt x="84" y="14"/>
                    <a:pt x="74" y="24"/>
                    <a:pt x="63" y="39"/>
                  </a:cubicBezTo>
                  <a:cubicBezTo>
                    <a:pt x="88" y="39"/>
                    <a:pt x="111" y="39"/>
                    <a:pt x="135" y="39"/>
                  </a:cubicBezTo>
                  <a:cubicBezTo>
                    <a:pt x="138" y="39"/>
                    <a:pt x="139" y="37"/>
                    <a:pt x="141" y="35"/>
                  </a:cubicBezTo>
                  <a:cubicBezTo>
                    <a:pt x="147" y="29"/>
                    <a:pt x="153" y="24"/>
                    <a:pt x="159" y="18"/>
                  </a:cubicBezTo>
                  <a:cubicBezTo>
                    <a:pt x="163" y="13"/>
                    <a:pt x="168" y="9"/>
                    <a:pt x="175" y="10"/>
                  </a:cubicBezTo>
                  <a:cubicBezTo>
                    <a:pt x="178" y="11"/>
                    <a:pt x="179" y="8"/>
                    <a:pt x="181" y="6"/>
                  </a:cubicBezTo>
                  <a:cubicBezTo>
                    <a:pt x="186" y="0"/>
                    <a:pt x="194" y="0"/>
                    <a:pt x="199" y="5"/>
                  </a:cubicBezTo>
                  <a:cubicBezTo>
                    <a:pt x="204" y="10"/>
                    <a:pt x="204" y="17"/>
                    <a:pt x="199" y="22"/>
                  </a:cubicBezTo>
                  <a:cubicBezTo>
                    <a:pt x="193" y="27"/>
                    <a:pt x="185" y="26"/>
                    <a:pt x="181" y="20"/>
                  </a:cubicBezTo>
                  <a:cubicBezTo>
                    <a:pt x="176" y="14"/>
                    <a:pt x="171" y="15"/>
                    <a:pt x="166" y="19"/>
                  </a:cubicBezTo>
                  <a:cubicBezTo>
                    <a:pt x="160" y="25"/>
                    <a:pt x="154" y="32"/>
                    <a:pt x="148" y="39"/>
                  </a:cubicBezTo>
                  <a:cubicBezTo>
                    <a:pt x="166" y="39"/>
                    <a:pt x="185" y="39"/>
                    <a:pt x="204" y="39"/>
                  </a:cubicBezTo>
                  <a:cubicBezTo>
                    <a:pt x="206" y="39"/>
                    <a:pt x="207" y="36"/>
                    <a:pt x="208" y="35"/>
                  </a:cubicBezTo>
                  <a:cubicBezTo>
                    <a:pt x="213" y="28"/>
                    <a:pt x="221" y="28"/>
                    <a:pt x="226" y="33"/>
                  </a:cubicBezTo>
                  <a:cubicBezTo>
                    <a:pt x="231" y="37"/>
                    <a:pt x="231" y="45"/>
                    <a:pt x="226" y="50"/>
                  </a:cubicBezTo>
                  <a:cubicBezTo>
                    <a:pt x="221" y="55"/>
                    <a:pt x="213" y="55"/>
                    <a:pt x="208" y="48"/>
                  </a:cubicBezTo>
                  <a:cubicBezTo>
                    <a:pt x="207" y="47"/>
                    <a:pt x="206" y="44"/>
                    <a:pt x="203" y="44"/>
                  </a:cubicBezTo>
                  <a:cubicBezTo>
                    <a:pt x="174" y="44"/>
                    <a:pt x="144" y="44"/>
                    <a:pt x="114" y="44"/>
                  </a:cubicBezTo>
                  <a:cubicBezTo>
                    <a:pt x="118" y="49"/>
                    <a:pt x="121" y="53"/>
                    <a:pt x="125" y="56"/>
                  </a:cubicBezTo>
                  <a:cubicBezTo>
                    <a:pt x="126" y="58"/>
                    <a:pt x="128" y="59"/>
                    <a:pt x="127" y="62"/>
                  </a:cubicBezTo>
                  <a:cubicBezTo>
                    <a:pt x="127" y="63"/>
                    <a:pt x="126" y="64"/>
                    <a:pt x="125" y="63"/>
                  </a:cubicBezTo>
                  <a:cubicBezTo>
                    <a:pt x="124" y="63"/>
                    <a:pt x="123" y="62"/>
                    <a:pt x="123" y="62"/>
                  </a:cubicBezTo>
                  <a:cubicBezTo>
                    <a:pt x="116" y="56"/>
                    <a:pt x="111" y="46"/>
                    <a:pt x="104" y="44"/>
                  </a:cubicBezTo>
                  <a:cubicBezTo>
                    <a:pt x="89" y="42"/>
                    <a:pt x="75" y="44"/>
                    <a:pt x="60" y="44"/>
                  </a:cubicBezTo>
                  <a:cubicBezTo>
                    <a:pt x="75" y="59"/>
                    <a:pt x="89" y="74"/>
                    <a:pt x="104" y="89"/>
                  </a:cubicBezTo>
                  <a:cubicBezTo>
                    <a:pt x="106" y="91"/>
                    <a:pt x="106" y="93"/>
                    <a:pt x="106" y="95"/>
                  </a:cubicBezTo>
                  <a:cubicBezTo>
                    <a:pt x="106" y="97"/>
                    <a:pt x="105" y="98"/>
                    <a:pt x="104" y="99"/>
                  </a:cubicBezTo>
                  <a:cubicBezTo>
                    <a:pt x="101" y="100"/>
                    <a:pt x="99" y="100"/>
                    <a:pt x="99" y="96"/>
                  </a:cubicBezTo>
                  <a:cubicBezTo>
                    <a:pt x="100" y="92"/>
                    <a:pt x="97" y="91"/>
                    <a:pt x="95" y="88"/>
                  </a:cubicBezTo>
                  <a:cubicBezTo>
                    <a:pt x="78" y="71"/>
                    <a:pt x="61" y="54"/>
                    <a:pt x="44" y="37"/>
                  </a:cubicBezTo>
                  <a:cubicBezTo>
                    <a:pt x="41" y="34"/>
                    <a:pt x="37" y="32"/>
                    <a:pt x="32" y="32"/>
                  </a:cubicBezTo>
                  <a:cubicBezTo>
                    <a:pt x="26" y="33"/>
                    <a:pt x="20" y="33"/>
                    <a:pt x="14" y="32"/>
                  </a:cubicBezTo>
                  <a:cubicBezTo>
                    <a:pt x="11" y="32"/>
                    <a:pt x="9" y="33"/>
                    <a:pt x="8" y="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6327" y="970"/>
              <a:ext cx="242" cy="475"/>
            </a:xfrm>
            <a:custGeom>
              <a:rect b="b" l="l" r="r" t="t"/>
              <a:pathLst>
                <a:path extrusionOk="0" h="218" w="111">
                  <a:moveTo>
                    <a:pt x="17" y="218"/>
                  </a:moveTo>
                  <a:cubicBezTo>
                    <a:pt x="15" y="218"/>
                    <a:pt x="13" y="218"/>
                    <a:pt x="11" y="217"/>
                  </a:cubicBezTo>
                  <a:cubicBezTo>
                    <a:pt x="11" y="155"/>
                    <a:pt x="11" y="93"/>
                    <a:pt x="11" y="30"/>
                  </a:cubicBezTo>
                  <a:cubicBezTo>
                    <a:pt x="11" y="27"/>
                    <a:pt x="11" y="25"/>
                    <a:pt x="8" y="24"/>
                  </a:cubicBezTo>
                  <a:cubicBezTo>
                    <a:pt x="1" y="19"/>
                    <a:pt x="0" y="11"/>
                    <a:pt x="5" y="5"/>
                  </a:cubicBezTo>
                  <a:cubicBezTo>
                    <a:pt x="10" y="0"/>
                    <a:pt x="18" y="0"/>
                    <a:pt x="23" y="5"/>
                  </a:cubicBezTo>
                  <a:cubicBezTo>
                    <a:pt x="28" y="10"/>
                    <a:pt x="27" y="19"/>
                    <a:pt x="21" y="23"/>
                  </a:cubicBezTo>
                  <a:cubicBezTo>
                    <a:pt x="18" y="25"/>
                    <a:pt x="17" y="27"/>
                    <a:pt x="17" y="30"/>
                  </a:cubicBezTo>
                  <a:cubicBezTo>
                    <a:pt x="17" y="46"/>
                    <a:pt x="17" y="62"/>
                    <a:pt x="17" y="80"/>
                  </a:cubicBezTo>
                  <a:cubicBezTo>
                    <a:pt x="27" y="70"/>
                    <a:pt x="35" y="62"/>
                    <a:pt x="44" y="53"/>
                  </a:cubicBezTo>
                  <a:cubicBezTo>
                    <a:pt x="46" y="51"/>
                    <a:pt x="44" y="49"/>
                    <a:pt x="44" y="47"/>
                  </a:cubicBezTo>
                  <a:cubicBezTo>
                    <a:pt x="43" y="40"/>
                    <a:pt x="48" y="34"/>
                    <a:pt x="55" y="34"/>
                  </a:cubicBezTo>
                  <a:cubicBezTo>
                    <a:pt x="63" y="33"/>
                    <a:pt x="68" y="39"/>
                    <a:pt x="68" y="46"/>
                  </a:cubicBezTo>
                  <a:cubicBezTo>
                    <a:pt x="67" y="53"/>
                    <a:pt x="61" y="59"/>
                    <a:pt x="54" y="57"/>
                  </a:cubicBezTo>
                  <a:cubicBezTo>
                    <a:pt x="50" y="56"/>
                    <a:pt x="48" y="58"/>
                    <a:pt x="45" y="60"/>
                  </a:cubicBezTo>
                  <a:cubicBezTo>
                    <a:pt x="38" y="68"/>
                    <a:pt x="30" y="75"/>
                    <a:pt x="23" y="82"/>
                  </a:cubicBezTo>
                  <a:cubicBezTo>
                    <a:pt x="18" y="86"/>
                    <a:pt x="17" y="91"/>
                    <a:pt x="17" y="97"/>
                  </a:cubicBezTo>
                  <a:cubicBezTo>
                    <a:pt x="17" y="103"/>
                    <a:pt x="17" y="110"/>
                    <a:pt x="19" y="118"/>
                  </a:cubicBezTo>
                  <a:cubicBezTo>
                    <a:pt x="22" y="115"/>
                    <a:pt x="24" y="112"/>
                    <a:pt x="27" y="109"/>
                  </a:cubicBezTo>
                  <a:cubicBezTo>
                    <a:pt x="46" y="90"/>
                    <a:pt x="65" y="70"/>
                    <a:pt x="84" y="51"/>
                  </a:cubicBezTo>
                  <a:cubicBezTo>
                    <a:pt x="87" y="48"/>
                    <a:pt x="89" y="46"/>
                    <a:pt x="88" y="42"/>
                  </a:cubicBezTo>
                  <a:cubicBezTo>
                    <a:pt x="86" y="35"/>
                    <a:pt x="92" y="28"/>
                    <a:pt x="98" y="28"/>
                  </a:cubicBezTo>
                  <a:cubicBezTo>
                    <a:pt x="105" y="27"/>
                    <a:pt x="111" y="33"/>
                    <a:pt x="111" y="40"/>
                  </a:cubicBezTo>
                  <a:cubicBezTo>
                    <a:pt x="111" y="48"/>
                    <a:pt x="105" y="53"/>
                    <a:pt x="98" y="51"/>
                  </a:cubicBezTo>
                  <a:cubicBezTo>
                    <a:pt x="93" y="51"/>
                    <a:pt x="91" y="52"/>
                    <a:pt x="88" y="55"/>
                  </a:cubicBezTo>
                  <a:cubicBezTo>
                    <a:pt x="66" y="77"/>
                    <a:pt x="44" y="100"/>
                    <a:pt x="22" y="122"/>
                  </a:cubicBezTo>
                  <a:cubicBezTo>
                    <a:pt x="19" y="124"/>
                    <a:pt x="17" y="127"/>
                    <a:pt x="17" y="131"/>
                  </a:cubicBezTo>
                  <a:cubicBezTo>
                    <a:pt x="17" y="160"/>
                    <a:pt x="17" y="189"/>
                    <a:pt x="17" y="2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5501" y="2035"/>
              <a:ext cx="338" cy="272"/>
            </a:xfrm>
            <a:custGeom>
              <a:rect b="b" l="l" r="r" t="t"/>
              <a:pathLst>
                <a:path extrusionOk="0" h="125" w="155">
                  <a:moveTo>
                    <a:pt x="153" y="1"/>
                  </a:moveTo>
                  <a:cubicBezTo>
                    <a:pt x="155" y="4"/>
                    <a:pt x="152" y="6"/>
                    <a:pt x="151" y="9"/>
                  </a:cubicBezTo>
                  <a:cubicBezTo>
                    <a:pt x="147" y="9"/>
                    <a:pt x="143" y="10"/>
                    <a:pt x="139" y="9"/>
                  </a:cubicBezTo>
                  <a:cubicBezTo>
                    <a:pt x="128" y="7"/>
                    <a:pt x="122" y="13"/>
                    <a:pt x="116" y="20"/>
                  </a:cubicBezTo>
                  <a:cubicBezTo>
                    <a:pt x="114" y="22"/>
                    <a:pt x="114" y="24"/>
                    <a:pt x="114" y="26"/>
                  </a:cubicBezTo>
                  <a:cubicBezTo>
                    <a:pt x="114" y="33"/>
                    <a:pt x="113" y="39"/>
                    <a:pt x="114" y="46"/>
                  </a:cubicBezTo>
                  <a:cubicBezTo>
                    <a:pt x="117" y="60"/>
                    <a:pt x="112" y="70"/>
                    <a:pt x="100" y="79"/>
                  </a:cubicBezTo>
                  <a:cubicBezTo>
                    <a:pt x="97" y="81"/>
                    <a:pt x="95" y="84"/>
                    <a:pt x="92" y="87"/>
                  </a:cubicBezTo>
                  <a:cubicBezTo>
                    <a:pt x="88" y="91"/>
                    <a:pt x="85" y="94"/>
                    <a:pt x="86" y="100"/>
                  </a:cubicBezTo>
                  <a:cubicBezTo>
                    <a:pt x="88" y="107"/>
                    <a:pt x="82" y="112"/>
                    <a:pt x="75" y="112"/>
                  </a:cubicBezTo>
                  <a:cubicBezTo>
                    <a:pt x="68" y="112"/>
                    <a:pt x="63" y="107"/>
                    <a:pt x="63" y="100"/>
                  </a:cubicBezTo>
                  <a:cubicBezTo>
                    <a:pt x="63" y="93"/>
                    <a:pt x="69" y="87"/>
                    <a:pt x="76" y="89"/>
                  </a:cubicBezTo>
                  <a:cubicBezTo>
                    <a:pt x="81" y="90"/>
                    <a:pt x="84" y="88"/>
                    <a:pt x="87" y="84"/>
                  </a:cubicBezTo>
                  <a:cubicBezTo>
                    <a:pt x="87" y="84"/>
                    <a:pt x="88" y="83"/>
                    <a:pt x="89" y="82"/>
                  </a:cubicBezTo>
                  <a:cubicBezTo>
                    <a:pt x="110" y="61"/>
                    <a:pt x="110" y="61"/>
                    <a:pt x="108" y="30"/>
                  </a:cubicBezTo>
                  <a:cubicBezTo>
                    <a:pt x="105" y="30"/>
                    <a:pt x="104" y="32"/>
                    <a:pt x="102" y="34"/>
                  </a:cubicBezTo>
                  <a:cubicBezTo>
                    <a:pt x="80" y="56"/>
                    <a:pt x="57" y="79"/>
                    <a:pt x="35" y="101"/>
                  </a:cubicBezTo>
                  <a:cubicBezTo>
                    <a:pt x="32" y="104"/>
                    <a:pt x="29" y="107"/>
                    <a:pt x="30" y="112"/>
                  </a:cubicBezTo>
                  <a:cubicBezTo>
                    <a:pt x="32" y="119"/>
                    <a:pt x="26" y="125"/>
                    <a:pt x="19" y="125"/>
                  </a:cubicBezTo>
                  <a:cubicBezTo>
                    <a:pt x="12" y="125"/>
                    <a:pt x="7" y="120"/>
                    <a:pt x="7" y="113"/>
                  </a:cubicBezTo>
                  <a:cubicBezTo>
                    <a:pt x="7" y="107"/>
                    <a:pt x="12" y="100"/>
                    <a:pt x="19" y="102"/>
                  </a:cubicBezTo>
                  <a:cubicBezTo>
                    <a:pt x="25" y="103"/>
                    <a:pt x="28" y="100"/>
                    <a:pt x="32" y="96"/>
                  </a:cubicBezTo>
                  <a:cubicBezTo>
                    <a:pt x="46" y="82"/>
                    <a:pt x="61" y="67"/>
                    <a:pt x="75" y="53"/>
                  </a:cubicBezTo>
                  <a:cubicBezTo>
                    <a:pt x="77" y="51"/>
                    <a:pt x="79" y="50"/>
                    <a:pt x="80" y="47"/>
                  </a:cubicBezTo>
                  <a:cubicBezTo>
                    <a:pt x="70" y="47"/>
                    <a:pt x="60" y="47"/>
                    <a:pt x="51" y="47"/>
                  </a:cubicBezTo>
                  <a:cubicBezTo>
                    <a:pt x="49" y="47"/>
                    <a:pt x="48" y="48"/>
                    <a:pt x="47" y="49"/>
                  </a:cubicBezTo>
                  <a:cubicBezTo>
                    <a:pt x="39" y="57"/>
                    <a:pt x="32" y="64"/>
                    <a:pt x="25" y="72"/>
                  </a:cubicBezTo>
                  <a:cubicBezTo>
                    <a:pt x="23" y="74"/>
                    <a:pt x="24" y="75"/>
                    <a:pt x="24" y="77"/>
                  </a:cubicBezTo>
                  <a:cubicBezTo>
                    <a:pt x="25" y="85"/>
                    <a:pt x="20" y="91"/>
                    <a:pt x="13" y="92"/>
                  </a:cubicBezTo>
                  <a:cubicBezTo>
                    <a:pt x="6" y="92"/>
                    <a:pt x="0" y="87"/>
                    <a:pt x="0" y="80"/>
                  </a:cubicBezTo>
                  <a:cubicBezTo>
                    <a:pt x="0" y="73"/>
                    <a:pt x="6" y="67"/>
                    <a:pt x="14" y="68"/>
                  </a:cubicBezTo>
                  <a:cubicBezTo>
                    <a:pt x="18" y="69"/>
                    <a:pt x="21" y="68"/>
                    <a:pt x="23" y="65"/>
                  </a:cubicBezTo>
                  <a:cubicBezTo>
                    <a:pt x="25" y="63"/>
                    <a:pt x="26" y="62"/>
                    <a:pt x="28" y="60"/>
                  </a:cubicBezTo>
                  <a:cubicBezTo>
                    <a:pt x="46" y="41"/>
                    <a:pt x="46" y="41"/>
                    <a:pt x="73" y="41"/>
                  </a:cubicBezTo>
                  <a:cubicBezTo>
                    <a:pt x="83" y="41"/>
                    <a:pt x="91" y="39"/>
                    <a:pt x="97" y="31"/>
                  </a:cubicBezTo>
                  <a:cubicBezTo>
                    <a:pt x="100" y="27"/>
                    <a:pt x="104" y="25"/>
                    <a:pt x="107" y="21"/>
                  </a:cubicBezTo>
                  <a:cubicBezTo>
                    <a:pt x="117" y="8"/>
                    <a:pt x="129" y="0"/>
                    <a:pt x="147" y="4"/>
                  </a:cubicBezTo>
                  <a:cubicBezTo>
                    <a:pt x="150" y="4"/>
                    <a:pt x="152" y="3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5501" y="1301"/>
              <a:ext cx="336" cy="274"/>
            </a:xfrm>
            <a:custGeom>
              <a:rect b="b" l="l" r="r" t="t"/>
              <a:pathLst>
                <a:path extrusionOk="0" h="126" w="154">
                  <a:moveTo>
                    <a:pt x="151" y="117"/>
                  </a:moveTo>
                  <a:cubicBezTo>
                    <a:pt x="154" y="118"/>
                    <a:pt x="152" y="120"/>
                    <a:pt x="152" y="122"/>
                  </a:cubicBezTo>
                  <a:cubicBezTo>
                    <a:pt x="130" y="126"/>
                    <a:pt x="115" y="117"/>
                    <a:pt x="103" y="101"/>
                  </a:cubicBezTo>
                  <a:cubicBezTo>
                    <a:pt x="94" y="89"/>
                    <a:pt x="83" y="82"/>
                    <a:pt x="68" y="84"/>
                  </a:cubicBezTo>
                  <a:cubicBezTo>
                    <a:pt x="52" y="86"/>
                    <a:pt x="39" y="80"/>
                    <a:pt x="30" y="67"/>
                  </a:cubicBezTo>
                  <a:cubicBezTo>
                    <a:pt x="25" y="61"/>
                    <a:pt x="20" y="55"/>
                    <a:pt x="10" y="57"/>
                  </a:cubicBezTo>
                  <a:cubicBezTo>
                    <a:pt x="4" y="58"/>
                    <a:pt x="0" y="50"/>
                    <a:pt x="0" y="44"/>
                  </a:cubicBezTo>
                  <a:cubicBezTo>
                    <a:pt x="1" y="38"/>
                    <a:pt x="7" y="33"/>
                    <a:pt x="13" y="33"/>
                  </a:cubicBezTo>
                  <a:cubicBezTo>
                    <a:pt x="20" y="34"/>
                    <a:pt x="26" y="40"/>
                    <a:pt x="24" y="47"/>
                  </a:cubicBezTo>
                  <a:cubicBezTo>
                    <a:pt x="23" y="52"/>
                    <a:pt x="25" y="54"/>
                    <a:pt x="28" y="57"/>
                  </a:cubicBezTo>
                  <a:cubicBezTo>
                    <a:pt x="29" y="58"/>
                    <a:pt x="31" y="60"/>
                    <a:pt x="32" y="62"/>
                  </a:cubicBezTo>
                  <a:cubicBezTo>
                    <a:pt x="44" y="80"/>
                    <a:pt x="61" y="80"/>
                    <a:pt x="82" y="78"/>
                  </a:cubicBezTo>
                  <a:cubicBezTo>
                    <a:pt x="73" y="69"/>
                    <a:pt x="65" y="62"/>
                    <a:pt x="57" y="54"/>
                  </a:cubicBezTo>
                  <a:cubicBezTo>
                    <a:pt x="49" y="47"/>
                    <a:pt x="42" y="39"/>
                    <a:pt x="34" y="32"/>
                  </a:cubicBezTo>
                  <a:cubicBezTo>
                    <a:pt x="30" y="27"/>
                    <a:pt x="26" y="22"/>
                    <a:pt x="17" y="24"/>
                  </a:cubicBezTo>
                  <a:cubicBezTo>
                    <a:pt x="11" y="25"/>
                    <a:pt x="6" y="18"/>
                    <a:pt x="7" y="11"/>
                  </a:cubicBezTo>
                  <a:cubicBezTo>
                    <a:pt x="7" y="5"/>
                    <a:pt x="13" y="0"/>
                    <a:pt x="19" y="0"/>
                  </a:cubicBezTo>
                  <a:cubicBezTo>
                    <a:pt x="26" y="1"/>
                    <a:pt x="32" y="7"/>
                    <a:pt x="31" y="13"/>
                  </a:cubicBezTo>
                  <a:cubicBezTo>
                    <a:pt x="29" y="19"/>
                    <a:pt x="32" y="21"/>
                    <a:pt x="35" y="24"/>
                  </a:cubicBezTo>
                  <a:cubicBezTo>
                    <a:pt x="59" y="48"/>
                    <a:pt x="83" y="72"/>
                    <a:pt x="108" y="98"/>
                  </a:cubicBezTo>
                  <a:cubicBezTo>
                    <a:pt x="108" y="85"/>
                    <a:pt x="108" y="75"/>
                    <a:pt x="108" y="64"/>
                  </a:cubicBezTo>
                  <a:cubicBezTo>
                    <a:pt x="108" y="62"/>
                    <a:pt x="106" y="61"/>
                    <a:pt x="105" y="59"/>
                  </a:cubicBezTo>
                  <a:cubicBezTo>
                    <a:pt x="100" y="54"/>
                    <a:pt x="94" y="49"/>
                    <a:pt x="89" y="44"/>
                  </a:cubicBezTo>
                  <a:cubicBezTo>
                    <a:pt x="85" y="39"/>
                    <a:pt x="81" y="35"/>
                    <a:pt x="74" y="37"/>
                  </a:cubicBezTo>
                  <a:cubicBezTo>
                    <a:pt x="67" y="38"/>
                    <a:pt x="63" y="31"/>
                    <a:pt x="63" y="25"/>
                  </a:cubicBezTo>
                  <a:cubicBezTo>
                    <a:pt x="63" y="18"/>
                    <a:pt x="68" y="13"/>
                    <a:pt x="75" y="13"/>
                  </a:cubicBezTo>
                  <a:cubicBezTo>
                    <a:pt x="82" y="13"/>
                    <a:pt x="88" y="19"/>
                    <a:pt x="87" y="26"/>
                  </a:cubicBezTo>
                  <a:cubicBezTo>
                    <a:pt x="85" y="32"/>
                    <a:pt x="88" y="35"/>
                    <a:pt x="91" y="38"/>
                  </a:cubicBezTo>
                  <a:cubicBezTo>
                    <a:pt x="111" y="51"/>
                    <a:pt x="118" y="70"/>
                    <a:pt x="115" y="93"/>
                  </a:cubicBezTo>
                  <a:cubicBezTo>
                    <a:pt x="113" y="108"/>
                    <a:pt x="122" y="116"/>
                    <a:pt x="137" y="116"/>
                  </a:cubicBezTo>
                  <a:cubicBezTo>
                    <a:pt x="142" y="116"/>
                    <a:pt x="147" y="117"/>
                    <a:pt x="151" y="1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558" y="1301"/>
              <a:ext cx="327" cy="272"/>
            </a:xfrm>
            <a:custGeom>
              <a:rect b="b" l="l" r="r" t="t"/>
              <a:pathLst>
                <a:path extrusionOk="0" h="125" w="150">
                  <a:moveTo>
                    <a:pt x="0" y="122"/>
                  </a:moveTo>
                  <a:cubicBezTo>
                    <a:pt x="0" y="120"/>
                    <a:pt x="0" y="118"/>
                    <a:pt x="0" y="117"/>
                  </a:cubicBezTo>
                  <a:cubicBezTo>
                    <a:pt x="4" y="117"/>
                    <a:pt x="8" y="116"/>
                    <a:pt x="12" y="117"/>
                  </a:cubicBezTo>
                  <a:cubicBezTo>
                    <a:pt x="23" y="119"/>
                    <a:pt x="28" y="111"/>
                    <a:pt x="34" y="105"/>
                  </a:cubicBezTo>
                  <a:cubicBezTo>
                    <a:pt x="36" y="103"/>
                    <a:pt x="36" y="101"/>
                    <a:pt x="36" y="98"/>
                  </a:cubicBezTo>
                  <a:cubicBezTo>
                    <a:pt x="36" y="86"/>
                    <a:pt x="33" y="73"/>
                    <a:pt x="37" y="61"/>
                  </a:cubicBezTo>
                  <a:cubicBezTo>
                    <a:pt x="41" y="51"/>
                    <a:pt x="53" y="44"/>
                    <a:pt x="61" y="35"/>
                  </a:cubicBezTo>
                  <a:cubicBezTo>
                    <a:pt x="64" y="33"/>
                    <a:pt x="64" y="31"/>
                    <a:pt x="64" y="28"/>
                  </a:cubicBezTo>
                  <a:cubicBezTo>
                    <a:pt x="62" y="20"/>
                    <a:pt x="67" y="14"/>
                    <a:pt x="74" y="13"/>
                  </a:cubicBezTo>
                  <a:cubicBezTo>
                    <a:pt x="81" y="13"/>
                    <a:pt x="87" y="18"/>
                    <a:pt x="87" y="25"/>
                  </a:cubicBezTo>
                  <a:cubicBezTo>
                    <a:pt x="87" y="32"/>
                    <a:pt x="82" y="38"/>
                    <a:pt x="74" y="37"/>
                  </a:cubicBezTo>
                  <a:cubicBezTo>
                    <a:pt x="69" y="36"/>
                    <a:pt x="67" y="37"/>
                    <a:pt x="64" y="41"/>
                  </a:cubicBezTo>
                  <a:cubicBezTo>
                    <a:pt x="63" y="42"/>
                    <a:pt x="62" y="42"/>
                    <a:pt x="62" y="43"/>
                  </a:cubicBezTo>
                  <a:cubicBezTo>
                    <a:pt x="40" y="64"/>
                    <a:pt x="40" y="64"/>
                    <a:pt x="42" y="95"/>
                  </a:cubicBezTo>
                  <a:cubicBezTo>
                    <a:pt x="45" y="96"/>
                    <a:pt x="46" y="93"/>
                    <a:pt x="48" y="92"/>
                  </a:cubicBezTo>
                  <a:cubicBezTo>
                    <a:pt x="71" y="69"/>
                    <a:pt x="93" y="46"/>
                    <a:pt x="116" y="23"/>
                  </a:cubicBezTo>
                  <a:cubicBezTo>
                    <a:pt x="119" y="21"/>
                    <a:pt x="121" y="19"/>
                    <a:pt x="120" y="14"/>
                  </a:cubicBezTo>
                  <a:cubicBezTo>
                    <a:pt x="118" y="8"/>
                    <a:pt x="124" y="1"/>
                    <a:pt x="131" y="0"/>
                  </a:cubicBezTo>
                  <a:cubicBezTo>
                    <a:pt x="138" y="0"/>
                    <a:pt x="143" y="5"/>
                    <a:pt x="143" y="12"/>
                  </a:cubicBezTo>
                  <a:cubicBezTo>
                    <a:pt x="143" y="19"/>
                    <a:pt x="138" y="25"/>
                    <a:pt x="131" y="24"/>
                  </a:cubicBezTo>
                  <a:cubicBezTo>
                    <a:pt x="125" y="23"/>
                    <a:pt x="122" y="25"/>
                    <a:pt x="119" y="29"/>
                  </a:cubicBezTo>
                  <a:cubicBezTo>
                    <a:pt x="103" y="45"/>
                    <a:pt x="86" y="61"/>
                    <a:pt x="69" y="78"/>
                  </a:cubicBezTo>
                  <a:cubicBezTo>
                    <a:pt x="80" y="78"/>
                    <a:pt x="90" y="78"/>
                    <a:pt x="100" y="78"/>
                  </a:cubicBezTo>
                  <a:cubicBezTo>
                    <a:pt x="103" y="78"/>
                    <a:pt x="104" y="76"/>
                    <a:pt x="105" y="74"/>
                  </a:cubicBezTo>
                  <a:cubicBezTo>
                    <a:pt x="111" y="69"/>
                    <a:pt x="116" y="63"/>
                    <a:pt x="121" y="58"/>
                  </a:cubicBezTo>
                  <a:cubicBezTo>
                    <a:pt x="125" y="55"/>
                    <a:pt x="128" y="52"/>
                    <a:pt x="126" y="46"/>
                  </a:cubicBezTo>
                  <a:cubicBezTo>
                    <a:pt x="124" y="40"/>
                    <a:pt x="131" y="34"/>
                    <a:pt x="138" y="33"/>
                  </a:cubicBezTo>
                  <a:cubicBezTo>
                    <a:pt x="144" y="33"/>
                    <a:pt x="150" y="39"/>
                    <a:pt x="150" y="46"/>
                  </a:cubicBezTo>
                  <a:cubicBezTo>
                    <a:pt x="150" y="53"/>
                    <a:pt x="144" y="59"/>
                    <a:pt x="137" y="57"/>
                  </a:cubicBezTo>
                  <a:cubicBezTo>
                    <a:pt x="132" y="56"/>
                    <a:pt x="128" y="58"/>
                    <a:pt x="125" y="62"/>
                  </a:cubicBezTo>
                  <a:cubicBezTo>
                    <a:pt x="113" y="81"/>
                    <a:pt x="95" y="87"/>
                    <a:pt x="74" y="85"/>
                  </a:cubicBezTo>
                  <a:cubicBezTo>
                    <a:pt x="65" y="84"/>
                    <a:pt x="59" y="87"/>
                    <a:pt x="54" y="93"/>
                  </a:cubicBezTo>
                  <a:cubicBezTo>
                    <a:pt x="51" y="97"/>
                    <a:pt x="47" y="100"/>
                    <a:pt x="44" y="103"/>
                  </a:cubicBezTo>
                  <a:cubicBezTo>
                    <a:pt x="33" y="119"/>
                    <a:pt x="19" y="125"/>
                    <a:pt x="0" y="1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5819" y="2170"/>
              <a:ext cx="244" cy="477"/>
            </a:xfrm>
            <a:custGeom>
              <a:rect b="b" l="l" r="r" t="t"/>
              <a:pathLst>
                <a:path extrusionOk="0" h="219" w="112">
                  <a:moveTo>
                    <a:pt x="96" y="0"/>
                  </a:moveTo>
                  <a:cubicBezTo>
                    <a:pt x="97" y="0"/>
                    <a:pt x="99" y="0"/>
                    <a:pt x="101" y="0"/>
                  </a:cubicBezTo>
                  <a:cubicBezTo>
                    <a:pt x="101" y="62"/>
                    <a:pt x="101" y="124"/>
                    <a:pt x="101" y="186"/>
                  </a:cubicBezTo>
                  <a:cubicBezTo>
                    <a:pt x="101" y="190"/>
                    <a:pt x="101" y="194"/>
                    <a:pt x="106" y="197"/>
                  </a:cubicBezTo>
                  <a:cubicBezTo>
                    <a:pt x="112" y="201"/>
                    <a:pt x="112" y="209"/>
                    <a:pt x="107" y="214"/>
                  </a:cubicBezTo>
                  <a:cubicBezTo>
                    <a:pt x="102" y="219"/>
                    <a:pt x="94" y="219"/>
                    <a:pt x="90" y="214"/>
                  </a:cubicBezTo>
                  <a:cubicBezTo>
                    <a:pt x="85" y="208"/>
                    <a:pt x="85" y="200"/>
                    <a:pt x="91" y="196"/>
                  </a:cubicBezTo>
                  <a:cubicBezTo>
                    <a:pt x="95" y="194"/>
                    <a:pt x="96" y="190"/>
                    <a:pt x="96" y="186"/>
                  </a:cubicBezTo>
                  <a:cubicBezTo>
                    <a:pt x="95" y="171"/>
                    <a:pt x="96" y="156"/>
                    <a:pt x="94" y="140"/>
                  </a:cubicBezTo>
                  <a:cubicBezTo>
                    <a:pt x="85" y="148"/>
                    <a:pt x="77" y="157"/>
                    <a:pt x="69" y="165"/>
                  </a:cubicBezTo>
                  <a:cubicBezTo>
                    <a:pt x="67" y="167"/>
                    <a:pt x="68" y="169"/>
                    <a:pt x="68" y="171"/>
                  </a:cubicBezTo>
                  <a:cubicBezTo>
                    <a:pt x="69" y="179"/>
                    <a:pt x="64" y="185"/>
                    <a:pt x="57" y="185"/>
                  </a:cubicBezTo>
                  <a:cubicBezTo>
                    <a:pt x="50" y="186"/>
                    <a:pt x="44" y="180"/>
                    <a:pt x="44" y="173"/>
                  </a:cubicBezTo>
                  <a:cubicBezTo>
                    <a:pt x="45" y="166"/>
                    <a:pt x="51" y="160"/>
                    <a:pt x="59" y="162"/>
                  </a:cubicBezTo>
                  <a:cubicBezTo>
                    <a:pt x="62" y="163"/>
                    <a:pt x="65" y="162"/>
                    <a:pt x="67" y="159"/>
                  </a:cubicBezTo>
                  <a:cubicBezTo>
                    <a:pt x="71" y="155"/>
                    <a:pt x="75" y="150"/>
                    <a:pt x="80" y="147"/>
                  </a:cubicBezTo>
                  <a:cubicBezTo>
                    <a:pt x="95" y="136"/>
                    <a:pt x="99" y="120"/>
                    <a:pt x="95" y="102"/>
                  </a:cubicBezTo>
                  <a:cubicBezTo>
                    <a:pt x="92" y="102"/>
                    <a:pt x="92" y="104"/>
                    <a:pt x="90" y="106"/>
                  </a:cubicBezTo>
                  <a:cubicBezTo>
                    <a:pt x="69" y="127"/>
                    <a:pt x="48" y="148"/>
                    <a:pt x="27" y="169"/>
                  </a:cubicBezTo>
                  <a:cubicBezTo>
                    <a:pt x="24" y="172"/>
                    <a:pt x="23" y="174"/>
                    <a:pt x="24" y="178"/>
                  </a:cubicBezTo>
                  <a:cubicBezTo>
                    <a:pt x="25" y="186"/>
                    <a:pt x="20" y="191"/>
                    <a:pt x="13" y="192"/>
                  </a:cubicBezTo>
                  <a:cubicBezTo>
                    <a:pt x="6" y="192"/>
                    <a:pt x="0" y="187"/>
                    <a:pt x="1" y="179"/>
                  </a:cubicBezTo>
                  <a:cubicBezTo>
                    <a:pt x="1" y="172"/>
                    <a:pt x="7" y="167"/>
                    <a:pt x="14" y="168"/>
                  </a:cubicBezTo>
                  <a:cubicBezTo>
                    <a:pt x="18" y="169"/>
                    <a:pt x="21" y="168"/>
                    <a:pt x="23" y="165"/>
                  </a:cubicBezTo>
                  <a:cubicBezTo>
                    <a:pt x="46" y="142"/>
                    <a:pt x="68" y="119"/>
                    <a:pt x="91" y="97"/>
                  </a:cubicBezTo>
                  <a:cubicBezTo>
                    <a:pt x="95" y="93"/>
                    <a:pt x="96" y="90"/>
                    <a:pt x="96" y="85"/>
                  </a:cubicBezTo>
                  <a:cubicBezTo>
                    <a:pt x="96" y="57"/>
                    <a:pt x="96" y="28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5819" y="970"/>
              <a:ext cx="244" cy="390"/>
            </a:xfrm>
            <a:custGeom>
              <a:rect b="b" l="l" r="r" t="t"/>
              <a:pathLst>
                <a:path extrusionOk="0" h="179" w="112">
                  <a:moveTo>
                    <a:pt x="96" y="177"/>
                  </a:moveTo>
                  <a:cubicBezTo>
                    <a:pt x="96" y="163"/>
                    <a:pt x="96" y="148"/>
                    <a:pt x="96" y="133"/>
                  </a:cubicBezTo>
                  <a:cubicBezTo>
                    <a:pt x="96" y="129"/>
                    <a:pt x="95" y="126"/>
                    <a:pt x="91" y="122"/>
                  </a:cubicBezTo>
                  <a:cubicBezTo>
                    <a:pt x="69" y="100"/>
                    <a:pt x="46" y="77"/>
                    <a:pt x="24" y="55"/>
                  </a:cubicBezTo>
                  <a:cubicBezTo>
                    <a:pt x="21" y="52"/>
                    <a:pt x="19" y="50"/>
                    <a:pt x="14" y="51"/>
                  </a:cubicBezTo>
                  <a:cubicBezTo>
                    <a:pt x="7" y="52"/>
                    <a:pt x="1" y="47"/>
                    <a:pt x="1" y="40"/>
                  </a:cubicBezTo>
                  <a:cubicBezTo>
                    <a:pt x="0" y="33"/>
                    <a:pt x="5" y="27"/>
                    <a:pt x="12" y="27"/>
                  </a:cubicBezTo>
                  <a:cubicBezTo>
                    <a:pt x="19" y="27"/>
                    <a:pt x="25" y="33"/>
                    <a:pt x="24" y="40"/>
                  </a:cubicBezTo>
                  <a:cubicBezTo>
                    <a:pt x="23" y="45"/>
                    <a:pt x="25" y="48"/>
                    <a:pt x="28" y="51"/>
                  </a:cubicBezTo>
                  <a:cubicBezTo>
                    <a:pt x="49" y="71"/>
                    <a:pt x="69" y="92"/>
                    <a:pt x="89" y="112"/>
                  </a:cubicBezTo>
                  <a:cubicBezTo>
                    <a:pt x="91" y="114"/>
                    <a:pt x="92" y="116"/>
                    <a:pt x="96" y="117"/>
                  </a:cubicBezTo>
                  <a:cubicBezTo>
                    <a:pt x="96" y="108"/>
                    <a:pt x="96" y="100"/>
                    <a:pt x="96" y="91"/>
                  </a:cubicBezTo>
                  <a:cubicBezTo>
                    <a:pt x="96" y="88"/>
                    <a:pt x="93" y="86"/>
                    <a:pt x="92" y="85"/>
                  </a:cubicBezTo>
                  <a:cubicBezTo>
                    <a:pt x="85" y="78"/>
                    <a:pt x="78" y="71"/>
                    <a:pt x="72" y="65"/>
                  </a:cubicBezTo>
                  <a:cubicBezTo>
                    <a:pt x="67" y="60"/>
                    <a:pt x="64" y="55"/>
                    <a:pt x="56" y="57"/>
                  </a:cubicBezTo>
                  <a:cubicBezTo>
                    <a:pt x="49" y="59"/>
                    <a:pt x="44" y="51"/>
                    <a:pt x="44" y="44"/>
                  </a:cubicBezTo>
                  <a:cubicBezTo>
                    <a:pt x="45" y="38"/>
                    <a:pt x="51" y="33"/>
                    <a:pt x="57" y="34"/>
                  </a:cubicBezTo>
                  <a:cubicBezTo>
                    <a:pt x="64" y="34"/>
                    <a:pt x="70" y="40"/>
                    <a:pt x="68" y="47"/>
                  </a:cubicBezTo>
                  <a:cubicBezTo>
                    <a:pt x="67" y="52"/>
                    <a:pt x="69" y="54"/>
                    <a:pt x="72" y="57"/>
                  </a:cubicBezTo>
                  <a:cubicBezTo>
                    <a:pt x="80" y="65"/>
                    <a:pt x="87" y="72"/>
                    <a:pt x="96" y="81"/>
                  </a:cubicBezTo>
                  <a:cubicBezTo>
                    <a:pt x="96" y="62"/>
                    <a:pt x="96" y="45"/>
                    <a:pt x="96" y="28"/>
                  </a:cubicBezTo>
                  <a:cubicBezTo>
                    <a:pt x="96" y="25"/>
                    <a:pt x="93" y="25"/>
                    <a:pt x="91" y="23"/>
                  </a:cubicBezTo>
                  <a:cubicBezTo>
                    <a:pt x="85" y="18"/>
                    <a:pt x="84" y="10"/>
                    <a:pt x="90" y="5"/>
                  </a:cubicBezTo>
                  <a:cubicBezTo>
                    <a:pt x="95" y="0"/>
                    <a:pt x="102" y="0"/>
                    <a:pt x="107" y="5"/>
                  </a:cubicBezTo>
                  <a:cubicBezTo>
                    <a:pt x="112" y="11"/>
                    <a:pt x="112" y="19"/>
                    <a:pt x="105" y="23"/>
                  </a:cubicBezTo>
                  <a:cubicBezTo>
                    <a:pt x="101" y="26"/>
                    <a:pt x="101" y="29"/>
                    <a:pt x="101" y="33"/>
                  </a:cubicBezTo>
                  <a:cubicBezTo>
                    <a:pt x="101" y="77"/>
                    <a:pt x="101" y="121"/>
                    <a:pt x="101" y="165"/>
                  </a:cubicBezTo>
                  <a:cubicBezTo>
                    <a:pt x="101" y="168"/>
                    <a:pt x="101" y="171"/>
                    <a:pt x="100" y="174"/>
                  </a:cubicBezTo>
                  <a:cubicBezTo>
                    <a:pt x="99" y="176"/>
                    <a:pt x="100" y="179"/>
                    <a:pt x="96" y="1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6346" y="2166"/>
              <a:ext cx="223" cy="429"/>
            </a:xfrm>
            <a:custGeom>
              <a:rect b="b" l="l" r="r" t="t"/>
              <a:pathLst>
                <a:path extrusionOk="0" h="197" w="102">
                  <a:moveTo>
                    <a:pt x="0" y="0"/>
                  </a:moveTo>
                  <a:cubicBezTo>
                    <a:pt x="3" y="1"/>
                    <a:pt x="6" y="1"/>
                    <a:pt x="8" y="2"/>
                  </a:cubicBezTo>
                  <a:cubicBezTo>
                    <a:pt x="8" y="31"/>
                    <a:pt x="8" y="61"/>
                    <a:pt x="8" y="90"/>
                  </a:cubicBezTo>
                  <a:cubicBezTo>
                    <a:pt x="8" y="94"/>
                    <a:pt x="9" y="96"/>
                    <a:pt x="12" y="98"/>
                  </a:cubicBezTo>
                  <a:cubicBezTo>
                    <a:pt x="35" y="121"/>
                    <a:pt x="57" y="144"/>
                    <a:pt x="80" y="167"/>
                  </a:cubicBezTo>
                  <a:cubicBezTo>
                    <a:pt x="82" y="169"/>
                    <a:pt x="84" y="170"/>
                    <a:pt x="88" y="170"/>
                  </a:cubicBezTo>
                  <a:cubicBezTo>
                    <a:pt x="96" y="168"/>
                    <a:pt x="102" y="173"/>
                    <a:pt x="102" y="181"/>
                  </a:cubicBezTo>
                  <a:cubicBezTo>
                    <a:pt x="102" y="188"/>
                    <a:pt x="97" y="194"/>
                    <a:pt x="90" y="193"/>
                  </a:cubicBezTo>
                  <a:cubicBezTo>
                    <a:pt x="82" y="193"/>
                    <a:pt x="77" y="186"/>
                    <a:pt x="79" y="179"/>
                  </a:cubicBezTo>
                  <a:cubicBezTo>
                    <a:pt x="79" y="175"/>
                    <a:pt x="78" y="173"/>
                    <a:pt x="76" y="171"/>
                  </a:cubicBezTo>
                  <a:cubicBezTo>
                    <a:pt x="54" y="149"/>
                    <a:pt x="31" y="127"/>
                    <a:pt x="8" y="104"/>
                  </a:cubicBezTo>
                  <a:cubicBezTo>
                    <a:pt x="9" y="117"/>
                    <a:pt x="3" y="131"/>
                    <a:pt x="17" y="142"/>
                  </a:cubicBezTo>
                  <a:cubicBezTo>
                    <a:pt x="15" y="147"/>
                    <a:pt x="12" y="142"/>
                    <a:pt x="10" y="142"/>
                  </a:cubicBezTo>
                  <a:cubicBezTo>
                    <a:pt x="9" y="143"/>
                    <a:pt x="8" y="143"/>
                    <a:pt x="8" y="144"/>
                  </a:cubicBezTo>
                  <a:cubicBezTo>
                    <a:pt x="8" y="161"/>
                    <a:pt x="7" y="179"/>
                    <a:pt x="9" y="197"/>
                  </a:cubicBezTo>
                  <a:cubicBezTo>
                    <a:pt x="4" y="197"/>
                    <a:pt x="5" y="193"/>
                    <a:pt x="5" y="190"/>
                  </a:cubicBezTo>
                  <a:cubicBezTo>
                    <a:pt x="5" y="178"/>
                    <a:pt x="5" y="166"/>
                    <a:pt x="5" y="153"/>
                  </a:cubicBezTo>
                  <a:cubicBezTo>
                    <a:pt x="5" y="165"/>
                    <a:pt x="5" y="178"/>
                    <a:pt x="5" y="190"/>
                  </a:cubicBezTo>
                  <a:cubicBezTo>
                    <a:pt x="5" y="192"/>
                    <a:pt x="7" y="196"/>
                    <a:pt x="2" y="197"/>
                  </a:cubicBezTo>
                  <a:cubicBezTo>
                    <a:pt x="2" y="177"/>
                    <a:pt x="2" y="158"/>
                    <a:pt x="2" y="138"/>
                  </a:cubicBezTo>
                  <a:cubicBezTo>
                    <a:pt x="2" y="95"/>
                    <a:pt x="2" y="52"/>
                    <a:pt x="2" y="9"/>
                  </a:cubicBezTo>
                  <a:cubicBezTo>
                    <a:pt x="2" y="6"/>
                    <a:pt x="3" y="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5824" y="2183"/>
              <a:ext cx="130" cy="316"/>
            </a:xfrm>
            <a:custGeom>
              <a:rect b="b" l="l" r="r" t="t"/>
              <a:pathLst>
                <a:path extrusionOk="0" h="145" w="60">
                  <a:moveTo>
                    <a:pt x="60" y="4"/>
                  </a:moveTo>
                  <a:cubicBezTo>
                    <a:pt x="60" y="31"/>
                    <a:pt x="60" y="58"/>
                    <a:pt x="60" y="85"/>
                  </a:cubicBezTo>
                  <a:cubicBezTo>
                    <a:pt x="60" y="89"/>
                    <a:pt x="58" y="91"/>
                    <a:pt x="56" y="93"/>
                  </a:cubicBezTo>
                  <a:cubicBezTo>
                    <a:pt x="46" y="103"/>
                    <a:pt x="37" y="112"/>
                    <a:pt x="28" y="122"/>
                  </a:cubicBezTo>
                  <a:cubicBezTo>
                    <a:pt x="25" y="124"/>
                    <a:pt x="23" y="126"/>
                    <a:pt x="24" y="130"/>
                  </a:cubicBezTo>
                  <a:cubicBezTo>
                    <a:pt x="26" y="138"/>
                    <a:pt x="21" y="144"/>
                    <a:pt x="14" y="144"/>
                  </a:cubicBezTo>
                  <a:cubicBezTo>
                    <a:pt x="6" y="145"/>
                    <a:pt x="0" y="139"/>
                    <a:pt x="0" y="132"/>
                  </a:cubicBezTo>
                  <a:cubicBezTo>
                    <a:pt x="1" y="125"/>
                    <a:pt x="7" y="120"/>
                    <a:pt x="14" y="121"/>
                  </a:cubicBezTo>
                  <a:cubicBezTo>
                    <a:pt x="19" y="122"/>
                    <a:pt x="21" y="120"/>
                    <a:pt x="24" y="117"/>
                  </a:cubicBezTo>
                  <a:cubicBezTo>
                    <a:pt x="33" y="108"/>
                    <a:pt x="41" y="100"/>
                    <a:pt x="49" y="92"/>
                  </a:cubicBezTo>
                  <a:cubicBezTo>
                    <a:pt x="53" y="88"/>
                    <a:pt x="54" y="85"/>
                    <a:pt x="54" y="80"/>
                  </a:cubicBezTo>
                  <a:cubicBezTo>
                    <a:pt x="54" y="67"/>
                    <a:pt x="54" y="54"/>
                    <a:pt x="54" y="38"/>
                  </a:cubicBezTo>
                  <a:cubicBezTo>
                    <a:pt x="45" y="47"/>
                    <a:pt x="38" y="54"/>
                    <a:pt x="30" y="62"/>
                  </a:cubicBezTo>
                  <a:cubicBezTo>
                    <a:pt x="28" y="64"/>
                    <a:pt x="30" y="66"/>
                    <a:pt x="30" y="68"/>
                  </a:cubicBezTo>
                  <a:cubicBezTo>
                    <a:pt x="30" y="76"/>
                    <a:pt x="25" y="82"/>
                    <a:pt x="18" y="82"/>
                  </a:cubicBezTo>
                  <a:cubicBezTo>
                    <a:pt x="11" y="82"/>
                    <a:pt x="6" y="76"/>
                    <a:pt x="6" y="69"/>
                  </a:cubicBezTo>
                  <a:cubicBezTo>
                    <a:pt x="7" y="62"/>
                    <a:pt x="12" y="57"/>
                    <a:pt x="20" y="58"/>
                  </a:cubicBezTo>
                  <a:cubicBezTo>
                    <a:pt x="24" y="59"/>
                    <a:pt x="27" y="57"/>
                    <a:pt x="29" y="55"/>
                  </a:cubicBezTo>
                  <a:cubicBezTo>
                    <a:pt x="37" y="47"/>
                    <a:pt x="45" y="39"/>
                    <a:pt x="53" y="31"/>
                  </a:cubicBezTo>
                  <a:cubicBezTo>
                    <a:pt x="56" y="23"/>
                    <a:pt x="54" y="15"/>
                    <a:pt x="54" y="7"/>
                  </a:cubicBezTo>
                  <a:cubicBezTo>
                    <a:pt x="55" y="4"/>
                    <a:pt x="54" y="0"/>
                    <a:pt x="6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5824" y="1118"/>
              <a:ext cx="130" cy="296"/>
            </a:xfrm>
            <a:custGeom>
              <a:rect b="b" l="l" r="r" t="t"/>
              <a:pathLst>
                <a:path extrusionOk="0" h="136" w="60">
                  <a:moveTo>
                    <a:pt x="54" y="114"/>
                  </a:moveTo>
                  <a:cubicBezTo>
                    <a:pt x="47" y="107"/>
                    <a:pt x="40" y="101"/>
                    <a:pt x="34" y="94"/>
                  </a:cubicBezTo>
                  <a:cubicBezTo>
                    <a:pt x="29" y="90"/>
                    <a:pt x="25" y="85"/>
                    <a:pt x="17" y="86"/>
                  </a:cubicBezTo>
                  <a:cubicBezTo>
                    <a:pt x="11" y="88"/>
                    <a:pt x="6" y="81"/>
                    <a:pt x="6" y="75"/>
                  </a:cubicBezTo>
                  <a:cubicBezTo>
                    <a:pt x="6" y="69"/>
                    <a:pt x="11" y="63"/>
                    <a:pt x="18" y="63"/>
                  </a:cubicBezTo>
                  <a:cubicBezTo>
                    <a:pt x="24" y="62"/>
                    <a:pt x="31" y="67"/>
                    <a:pt x="30" y="73"/>
                  </a:cubicBezTo>
                  <a:cubicBezTo>
                    <a:pt x="28" y="82"/>
                    <a:pt x="34" y="86"/>
                    <a:pt x="39" y="92"/>
                  </a:cubicBezTo>
                  <a:cubicBezTo>
                    <a:pt x="43" y="96"/>
                    <a:pt x="48" y="101"/>
                    <a:pt x="54" y="107"/>
                  </a:cubicBezTo>
                  <a:cubicBezTo>
                    <a:pt x="54" y="90"/>
                    <a:pt x="54" y="74"/>
                    <a:pt x="54" y="59"/>
                  </a:cubicBezTo>
                  <a:cubicBezTo>
                    <a:pt x="54" y="57"/>
                    <a:pt x="52" y="55"/>
                    <a:pt x="50" y="54"/>
                  </a:cubicBezTo>
                  <a:cubicBezTo>
                    <a:pt x="41" y="45"/>
                    <a:pt x="32" y="36"/>
                    <a:pt x="24" y="27"/>
                  </a:cubicBezTo>
                  <a:cubicBezTo>
                    <a:pt x="21" y="25"/>
                    <a:pt x="19" y="23"/>
                    <a:pt x="14" y="24"/>
                  </a:cubicBezTo>
                  <a:cubicBezTo>
                    <a:pt x="7" y="25"/>
                    <a:pt x="1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0" y="1"/>
                    <a:pt x="26" y="7"/>
                    <a:pt x="24" y="14"/>
                  </a:cubicBezTo>
                  <a:cubicBezTo>
                    <a:pt x="23" y="19"/>
                    <a:pt x="25" y="21"/>
                    <a:pt x="28" y="23"/>
                  </a:cubicBezTo>
                  <a:cubicBezTo>
                    <a:pt x="37" y="33"/>
                    <a:pt x="47" y="42"/>
                    <a:pt x="56" y="52"/>
                  </a:cubicBezTo>
                  <a:cubicBezTo>
                    <a:pt x="58" y="54"/>
                    <a:pt x="60" y="56"/>
                    <a:pt x="60" y="59"/>
                  </a:cubicBezTo>
                  <a:cubicBezTo>
                    <a:pt x="60" y="85"/>
                    <a:pt x="60" y="110"/>
                    <a:pt x="60" y="135"/>
                  </a:cubicBezTo>
                  <a:cubicBezTo>
                    <a:pt x="55" y="136"/>
                    <a:pt x="55" y="133"/>
                    <a:pt x="54" y="130"/>
                  </a:cubicBezTo>
                  <a:cubicBezTo>
                    <a:pt x="54" y="125"/>
                    <a:pt x="55" y="119"/>
                    <a:pt x="54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6556" y="1776"/>
              <a:ext cx="494" cy="59"/>
            </a:xfrm>
            <a:custGeom>
              <a:rect b="b" l="l" r="r" t="t"/>
              <a:pathLst>
                <a:path extrusionOk="0" h="27" w="227">
                  <a:moveTo>
                    <a:pt x="0" y="19"/>
                  </a:moveTo>
                  <a:cubicBezTo>
                    <a:pt x="0" y="16"/>
                    <a:pt x="1" y="13"/>
                    <a:pt x="1" y="10"/>
                  </a:cubicBezTo>
                  <a:cubicBezTo>
                    <a:pt x="65" y="10"/>
                    <a:pt x="129" y="10"/>
                    <a:pt x="193" y="10"/>
                  </a:cubicBezTo>
                  <a:cubicBezTo>
                    <a:pt x="198" y="10"/>
                    <a:pt x="201" y="10"/>
                    <a:pt x="205" y="5"/>
                  </a:cubicBezTo>
                  <a:cubicBezTo>
                    <a:pt x="208" y="0"/>
                    <a:pt x="217" y="0"/>
                    <a:pt x="222" y="4"/>
                  </a:cubicBezTo>
                  <a:cubicBezTo>
                    <a:pt x="227" y="9"/>
                    <a:pt x="227" y="18"/>
                    <a:pt x="221" y="22"/>
                  </a:cubicBezTo>
                  <a:cubicBezTo>
                    <a:pt x="216" y="27"/>
                    <a:pt x="208" y="26"/>
                    <a:pt x="204" y="21"/>
                  </a:cubicBezTo>
                  <a:cubicBezTo>
                    <a:pt x="202" y="17"/>
                    <a:pt x="199" y="16"/>
                    <a:pt x="195" y="16"/>
                  </a:cubicBezTo>
                  <a:cubicBezTo>
                    <a:pt x="133" y="16"/>
                    <a:pt x="71" y="16"/>
                    <a:pt x="8" y="16"/>
                  </a:cubicBezTo>
                  <a:cubicBezTo>
                    <a:pt x="5" y="16"/>
                    <a:pt x="2" y="15"/>
                    <a:pt x="0" y="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6688" y="2124"/>
              <a:ext cx="199" cy="185"/>
            </a:xfrm>
            <a:custGeom>
              <a:rect b="b" l="l" r="r" t="t"/>
              <a:pathLst>
                <a:path extrusionOk="0" h="85" w="91">
                  <a:moveTo>
                    <a:pt x="3" y="0"/>
                  </a:moveTo>
                  <a:cubicBezTo>
                    <a:pt x="15" y="0"/>
                    <a:pt x="27" y="1"/>
                    <a:pt x="39" y="1"/>
                  </a:cubicBezTo>
                  <a:cubicBezTo>
                    <a:pt x="43" y="1"/>
                    <a:pt x="46" y="2"/>
                    <a:pt x="49" y="5"/>
                  </a:cubicBezTo>
                  <a:cubicBezTo>
                    <a:pt x="53" y="10"/>
                    <a:pt x="58" y="15"/>
                    <a:pt x="63" y="20"/>
                  </a:cubicBezTo>
                  <a:cubicBezTo>
                    <a:pt x="67" y="25"/>
                    <a:pt x="71" y="29"/>
                    <a:pt x="79" y="27"/>
                  </a:cubicBezTo>
                  <a:cubicBezTo>
                    <a:pt x="85" y="26"/>
                    <a:pt x="91" y="33"/>
                    <a:pt x="90" y="40"/>
                  </a:cubicBezTo>
                  <a:cubicBezTo>
                    <a:pt x="89" y="47"/>
                    <a:pt x="83" y="51"/>
                    <a:pt x="77" y="51"/>
                  </a:cubicBezTo>
                  <a:cubicBezTo>
                    <a:pt x="70" y="50"/>
                    <a:pt x="64" y="44"/>
                    <a:pt x="66" y="38"/>
                  </a:cubicBezTo>
                  <a:cubicBezTo>
                    <a:pt x="67" y="33"/>
                    <a:pt x="65" y="31"/>
                    <a:pt x="63" y="27"/>
                  </a:cubicBezTo>
                  <a:cubicBezTo>
                    <a:pt x="50" y="10"/>
                    <a:pt x="33" y="1"/>
                    <a:pt x="10" y="7"/>
                  </a:cubicBezTo>
                  <a:cubicBezTo>
                    <a:pt x="10" y="8"/>
                    <a:pt x="12" y="9"/>
                    <a:pt x="14" y="10"/>
                  </a:cubicBezTo>
                  <a:cubicBezTo>
                    <a:pt x="29" y="26"/>
                    <a:pt x="45" y="42"/>
                    <a:pt x="60" y="57"/>
                  </a:cubicBezTo>
                  <a:cubicBezTo>
                    <a:pt x="63" y="60"/>
                    <a:pt x="66" y="61"/>
                    <a:pt x="70" y="61"/>
                  </a:cubicBezTo>
                  <a:cubicBezTo>
                    <a:pt x="77" y="59"/>
                    <a:pt x="83" y="65"/>
                    <a:pt x="83" y="72"/>
                  </a:cubicBezTo>
                  <a:cubicBezTo>
                    <a:pt x="83" y="79"/>
                    <a:pt x="78" y="85"/>
                    <a:pt x="70" y="84"/>
                  </a:cubicBezTo>
                  <a:cubicBezTo>
                    <a:pt x="63" y="84"/>
                    <a:pt x="58" y="77"/>
                    <a:pt x="60" y="70"/>
                  </a:cubicBezTo>
                  <a:cubicBezTo>
                    <a:pt x="61" y="65"/>
                    <a:pt x="59" y="64"/>
                    <a:pt x="56" y="61"/>
                  </a:cubicBezTo>
                  <a:cubicBezTo>
                    <a:pt x="39" y="43"/>
                    <a:pt x="21" y="26"/>
                    <a:pt x="3" y="8"/>
                  </a:cubicBezTo>
                  <a:cubicBezTo>
                    <a:pt x="2" y="5"/>
                    <a:pt x="0" y="2"/>
                    <a:pt x="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6251" y="1020"/>
              <a:ext cx="58" cy="425"/>
            </a:xfrm>
            <a:custGeom>
              <a:rect b="b" l="l" r="r" t="t"/>
              <a:pathLst>
                <a:path extrusionOk="0" h="195" w="27">
                  <a:moveTo>
                    <a:pt x="17" y="195"/>
                  </a:moveTo>
                  <a:cubicBezTo>
                    <a:pt x="15" y="195"/>
                    <a:pt x="12" y="195"/>
                    <a:pt x="10" y="194"/>
                  </a:cubicBezTo>
                  <a:cubicBezTo>
                    <a:pt x="11" y="140"/>
                    <a:pt x="11" y="85"/>
                    <a:pt x="11" y="30"/>
                  </a:cubicBezTo>
                  <a:cubicBezTo>
                    <a:pt x="11" y="27"/>
                    <a:pt x="10" y="25"/>
                    <a:pt x="7" y="23"/>
                  </a:cubicBezTo>
                  <a:cubicBezTo>
                    <a:pt x="0" y="19"/>
                    <a:pt x="0" y="11"/>
                    <a:pt x="5" y="5"/>
                  </a:cubicBezTo>
                  <a:cubicBezTo>
                    <a:pt x="9" y="0"/>
                    <a:pt x="17" y="0"/>
                    <a:pt x="22" y="5"/>
                  </a:cubicBezTo>
                  <a:cubicBezTo>
                    <a:pt x="27" y="10"/>
                    <a:pt x="27" y="19"/>
                    <a:pt x="21" y="23"/>
                  </a:cubicBezTo>
                  <a:cubicBezTo>
                    <a:pt x="16" y="26"/>
                    <a:pt x="17" y="29"/>
                    <a:pt x="17" y="33"/>
                  </a:cubicBezTo>
                  <a:cubicBezTo>
                    <a:pt x="17" y="87"/>
                    <a:pt x="17" y="141"/>
                    <a:pt x="17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6810" y="1959"/>
              <a:ext cx="151" cy="239"/>
            </a:xfrm>
            <a:custGeom>
              <a:rect b="b" l="l" r="r" t="t"/>
              <a:pathLst>
                <a:path extrusionOk="0" h="110" w="69">
                  <a:moveTo>
                    <a:pt x="0" y="2"/>
                  </a:moveTo>
                  <a:cubicBezTo>
                    <a:pt x="0" y="1"/>
                    <a:pt x="1" y="1"/>
                    <a:pt x="2" y="0"/>
                  </a:cubicBezTo>
                  <a:cubicBezTo>
                    <a:pt x="9" y="1"/>
                    <a:pt x="12" y="10"/>
                    <a:pt x="18" y="13"/>
                  </a:cubicBezTo>
                  <a:cubicBezTo>
                    <a:pt x="25" y="20"/>
                    <a:pt x="31" y="27"/>
                    <a:pt x="38" y="33"/>
                  </a:cubicBezTo>
                  <a:cubicBezTo>
                    <a:pt x="41" y="36"/>
                    <a:pt x="43" y="38"/>
                    <a:pt x="48" y="37"/>
                  </a:cubicBezTo>
                  <a:cubicBezTo>
                    <a:pt x="56" y="36"/>
                    <a:pt x="62" y="41"/>
                    <a:pt x="61" y="49"/>
                  </a:cubicBezTo>
                  <a:cubicBezTo>
                    <a:pt x="61" y="56"/>
                    <a:pt x="56" y="61"/>
                    <a:pt x="49" y="61"/>
                  </a:cubicBezTo>
                  <a:cubicBezTo>
                    <a:pt x="42" y="60"/>
                    <a:pt x="37" y="54"/>
                    <a:pt x="38" y="46"/>
                  </a:cubicBezTo>
                  <a:cubicBezTo>
                    <a:pt x="39" y="43"/>
                    <a:pt x="38" y="41"/>
                    <a:pt x="36" y="39"/>
                  </a:cubicBezTo>
                  <a:cubicBezTo>
                    <a:pt x="34" y="37"/>
                    <a:pt x="32" y="35"/>
                    <a:pt x="30" y="33"/>
                  </a:cubicBezTo>
                  <a:cubicBezTo>
                    <a:pt x="28" y="31"/>
                    <a:pt x="27" y="29"/>
                    <a:pt x="25" y="28"/>
                  </a:cubicBezTo>
                  <a:cubicBezTo>
                    <a:pt x="26" y="43"/>
                    <a:pt x="17" y="59"/>
                    <a:pt x="33" y="70"/>
                  </a:cubicBezTo>
                  <a:cubicBezTo>
                    <a:pt x="37" y="73"/>
                    <a:pt x="40" y="77"/>
                    <a:pt x="44" y="81"/>
                  </a:cubicBezTo>
                  <a:cubicBezTo>
                    <a:pt x="47" y="84"/>
                    <a:pt x="50" y="88"/>
                    <a:pt x="57" y="86"/>
                  </a:cubicBezTo>
                  <a:cubicBezTo>
                    <a:pt x="63" y="85"/>
                    <a:pt x="69" y="92"/>
                    <a:pt x="69" y="98"/>
                  </a:cubicBezTo>
                  <a:cubicBezTo>
                    <a:pt x="69" y="105"/>
                    <a:pt x="64" y="110"/>
                    <a:pt x="57" y="110"/>
                  </a:cubicBezTo>
                  <a:cubicBezTo>
                    <a:pt x="50" y="110"/>
                    <a:pt x="44" y="104"/>
                    <a:pt x="45" y="97"/>
                  </a:cubicBezTo>
                  <a:cubicBezTo>
                    <a:pt x="47" y="91"/>
                    <a:pt x="44" y="89"/>
                    <a:pt x="41" y="86"/>
                  </a:cubicBezTo>
                  <a:cubicBezTo>
                    <a:pt x="22" y="73"/>
                    <a:pt x="13" y="56"/>
                    <a:pt x="18" y="33"/>
                  </a:cubicBezTo>
                  <a:cubicBezTo>
                    <a:pt x="19" y="24"/>
                    <a:pt x="16" y="17"/>
                    <a:pt x="9" y="12"/>
                  </a:cubicBezTo>
                  <a:cubicBezTo>
                    <a:pt x="6" y="9"/>
                    <a:pt x="3" y="5"/>
                    <a:pt x="0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5643" y="2305"/>
              <a:ext cx="174" cy="176"/>
            </a:xfrm>
            <a:custGeom>
              <a:rect b="b" l="l" r="r" t="t"/>
              <a:pathLst>
                <a:path extrusionOk="0" h="81" w="80">
                  <a:moveTo>
                    <a:pt x="80" y="4"/>
                  </a:moveTo>
                  <a:cubicBezTo>
                    <a:pt x="74" y="9"/>
                    <a:pt x="72" y="16"/>
                    <a:pt x="73" y="23"/>
                  </a:cubicBezTo>
                  <a:cubicBezTo>
                    <a:pt x="73" y="30"/>
                    <a:pt x="72" y="36"/>
                    <a:pt x="72" y="42"/>
                  </a:cubicBezTo>
                  <a:cubicBezTo>
                    <a:pt x="72" y="48"/>
                    <a:pt x="71" y="53"/>
                    <a:pt x="66" y="57"/>
                  </a:cubicBezTo>
                  <a:cubicBezTo>
                    <a:pt x="63" y="60"/>
                    <a:pt x="63" y="62"/>
                    <a:pt x="64" y="66"/>
                  </a:cubicBezTo>
                  <a:cubicBezTo>
                    <a:pt x="65" y="73"/>
                    <a:pt x="60" y="80"/>
                    <a:pt x="52" y="80"/>
                  </a:cubicBezTo>
                  <a:cubicBezTo>
                    <a:pt x="45" y="80"/>
                    <a:pt x="40" y="75"/>
                    <a:pt x="40" y="68"/>
                  </a:cubicBezTo>
                  <a:cubicBezTo>
                    <a:pt x="40" y="61"/>
                    <a:pt x="46" y="56"/>
                    <a:pt x="53" y="56"/>
                  </a:cubicBezTo>
                  <a:cubicBezTo>
                    <a:pt x="61" y="56"/>
                    <a:pt x="65" y="53"/>
                    <a:pt x="66" y="45"/>
                  </a:cubicBezTo>
                  <a:cubicBezTo>
                    <a:pt x="67" y="37"/>
                    <a:pt x="67" y="28"/>
                    <a:pt x="67" y="20"/>
                  </a:cubicBezTo>
                  <a:cubicBezTo>
                    <a:pt x="64" y="19"/>
                    <a:pt x="63" y="21"/>
                    <a:pt x="62" y="23"/>
                  </a:cubicBezTo>
                  <a:cubicBezTo>
                    <a:pt x="50" y="34"/>
                    <a:pt x="39" y="46"/>
                    <a:pt x="27" y="58"/>
                  </a:cubicBezTo>
                  <a:cubicBezTo>
                    <a:pt x="24" y="60"/>
                    <a:pt x="23" y="63"/>
                    <a:pt x="24" y="67"/>
                  </a:cubicBezTo>
                  <a:cubicBezTo>
                    <a:pt x="25" y="74"/>
                    <a:pt x="20" y="80"/>
                    <a:pt x="13" y="81"/>
                  </a:cubicBezTo>
                  <a:cubicBezTo>
                    <a:pt x="6" y="81"/>
                    <a:pt x="0" y="75"/>
                    <a:pt x="0" y="69"/>
                  </a:cubicBezTo>
                  <a:cubicBezTo>
                    <a:pt x="0" y="61"/>
                    <a:pt x="6" y="56"/>
                    <a:pt x="14" y="57"/>
                  </a:cubicBezTo>
                  <a:cubicBezTo>
                    <a:pt x="18" y="58"/>
                    <a:pt x="20" y="56"/>
                    <a:pt x="23" y="54"/>
                  </a:cubicBezTo>
                  <a:cubicBezTo>
                    <a:pt x="40" y="36"/>
                    <a:pt x="58" y="19"/>
                    <a:pt x="75" y="2"/>
                  </a:cubicBezTo>
                  <a:cubicBezTo>
                    <a:pt x="77" y="1"/>
                    <a:pt x="80" y="0"/>
                    <a:pt x="8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5547" y="2292"/>
              <a:ext cx="253" cy="120"/>
            </a:xfrm>
            <a:custGeom>
              <a:rect b="b" l="l" r="r" t="t"/>
              <a:pathLst>
                <a:path extrusionOk="0" h="55" w="116">
                  <a:moveTo>
                    <a:pt x="116" y="6"/>
                  </a:moveTo>
                  <a:cubicBezTo>
                    <a:pt x="115" y="6"/>
                    <a:pt x="114" y="7"/>
                    <a:pt x="113" y="7"/>
                  </a:cubicBezTo>
                  <a:cubicBezTo>
                    <a:pt x="86" y="0"/>
                    <a:pt x="73" y="19"/>
                    <a:pt x="58" y="35"/>
                  </a:cubicBezTo>
                  <a:cubicBezTo>
                    <a:pt x="55" y="37"/>
                    <a:pt x="57" y="39"/>
                    <a:pt x="57" y="41"/>
                  </a:cubicBezTo>
                  <a:cubicBezTo>
                    <a:pt x="57" y="50"/>
                    <a:pt x="53" y="55"/>
                    <a:pt x="45" y="55"/>
                  </a:cubicBezTo>
                  <a:cubicBezTo>
                    <a:pt x="38" y="55"/>
                    <a:pt x="33" y="50"/>
                    <a:pt x="33" y="43"/>
                  </a:cubicBezTo>
                  <a:cubicBezTo>
                    <a:pt x="33" y="36"/>
                    <a:pt x="39" y="31"/>
                    <a:pt x="47" y="32"/>
                  </a:cubicBezTo>
                  <a:cubicBezTo>
                    <a:pt x="57" y="33"/>
                    <a:pt x="57" y="24"/>
                    <a:pt x="62" y="19"/>
                  </a:cubicBezTo>
                  <a:cubicBezTo>
                    <a:pt x="51" y="20"/>
                    <a:pt x="40" y="20"/>
                    <a:pt x="28" y="21"/>
                  </a:cubicBezTo>
                  <a:cubicBezTo>
                    <a:pt x="24" y="21"/>
                    <a:pt x="23" y="23"/>
                    <a:pt x="24" y="28"/>
                  </a:cubicBezTo>
                  <a:cubicBezTo>
                    <a:pt x="26" y="36"/>
                    <a:pt x="21" y="42"/>
                    <a:pt x="13" y="43"/>
                  </a:cubicBezTo>
                  <a:cubicBezTo>
                    <a:pt x="6" y="43"/>
                    <a:pt x="1" y="38"/>
                    <a:pt x="0" y="31"/>
                  </a:cubicBezTo>
                  <a:cubicBezTo>
                    <a:pt x="0" y="24"/>
                    <a:pt x="6" y="19"/>
                    <a:pt x="14" y="19"/>
                  </a:cubicBezTo>
                  <a:cubicBezTo>
                    <a:pt x="17" y="20"/>
                    <a:pt x="20" y="20"/>
                    <a:pt x="22" y="17"/>
                  </a:cubicBezTo>
                  <a:cubicBezTo>
                    <a:pt x="24" y="14"/>
                    <a:pt x="27" y="15"/>
                    <a:pt x="29" y="15"/>
                  </a:cubicBezTo>
                  <a:cubicBezTo>
                    <a:pt x="37" y="15"/>
                    <a:pt x="44" y="14"/>
                    <a:pt x="52" y="14"/>
                  </a:cubicBezTo>
                  <a:cubicBezTo>
                    <a:pt x="64" y="15"/>
                    <a:pt x="75" y="12"/>
                    <a:pt x="83" y="2"/>
                  </a:cubicBezTo>
                  <a:cubicBezTo>
                    <a:pt x="92" y="0"/>
                    <a:pt x="102" y="1"/>
                    <a:pt x="111" y="2"/>
                  </a:cubicBezTo>
                  <a:cubicBezTo>
                    <a:pt x="114" y="3"/>
                    <a:pt x="116" y="3"/>
                    <a:pt x="116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6163" y="953"/>
              <a:ext cx="61" cy="509"/>
            </a:xfrm>
            <a:custGeom>
              <a:rect b="b" l="l" r="r" t="t"/>
              <a:pathLst>
                <a:path extrusionOk="0" h="234" w="28">
                  <a:moveTo>
                    <a:pt x="20" y="227"/>
                  </a:moveTo>
                  <a:cubicBezTo>
                    <a:pt x="18" y="228"/>
                    <a:pt x="15" y="225"/>
                    <a:pt x="13" y="229"/>
                  </a:cubicBezTo>
                  <a:cubicBezTo>
                    <a:pt x="10" y="234"/>
                    <a:pt x="9" y="229"/>
                    <a:pt x="9" y="227"/>
                  </a:cubicBezTo>
                  <a:cubicBezTo>
                    <a:pt x="12" y="225"/>
                    <a:pt x="12" y="222"/>
                    <a:pt x="12" y="219"/>
                  </a:cubicBezTo>
                  <a:cubicBezTo>
                    <a:pt x="12" y="157"/>
                    <a:pt x="12" y="94"/>
                    <a:pt x="12" y="31"/>
                  </a:cubicBezTo>
                  <a:cubicBezTo>
                    <a:pt x="12" y="27"/>
                    <a:pt x="11" y="25"/>
                    <a:pt x="7" y="23"/>
                  </a:cubicBezTo>
                  <a:cubicBezTo>
                    <a:pt x="1" y="18"/>
                    <a:pt x="0" y="10"/>
                    <a:pt x="6" y="4"/>
                  </a:cubicBezTo>
                  <a:cubicBezTo>
                    <a:pt x="10" y="0"/>
                    <a:pt x="19" y="0"/>
                    <a:pt x="23" y="5"/>
                  </a:cubicBezTo>
                  <a:cubicBezTo>
                    <a:pt x="28" y="10"/>
                    <a:pt x="28" y="18"/>
                    <a:pt x="21" y="23"/>
                  </a:cubicBezTo>
                  <a:cubicBezTo>
                    <a:pt x="17" y="25"/>
                    <a:pt x="17" y="27"/>
                    <a:pt x="17" y="31"/>
                  </a:cubicBezTo>
                  <a:cubicBezTo>
                    <a:pt x="17" y="94"/>
                    <a:pt x="17" y="157"/>
                    <a:pt x="17" y="220"/>
                  </a:cubicBezTo>
                  <a:cubicBezTo>
                    <a:pt x="17" y="223"/>
                    <a:pt x="18" y="225"/>
                    <a:pt x="20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5994" y="2129"/>
              <a:ext cx="13" cy="6"/>
            </a:xfrm>
            <a:custGeom>
              <a:rect b="b" l="l" r="r" t="t"/>
              <a:pathLst>
                <a:path extrusionOk="0" h="3" w="6"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4" y="0"/>
                    <a:pt x="2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2" y="2"/>
                    <a:pt x="4" y="3"/>
                    <a:pt x="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6179" y="2170"/>
              <a:ext cx="45" cy="494"/>
            </a:xfrm>
            <a:custGeom>
              <a:rect b="b" l="l" r="r" t="t"/>
              <a:pathLst>
                <a:path extrusionOk="0" h="227" w="21">
                  <a:moveTo>
                    <a:pt x="5" y="0"/>
                  </a:moveTo>
                  <a:cubicBezTo>
                    <a:pt x="6" y="0"/>
                    <a:pt x="8" y="0"/>
                    <a:pt x="10" y="0"/>
                  </a:cubicBezTo>
                  <a:cubicBezTo>
                    <a:pt x="10" y="61"/>
                    <a:pt x="10" y="123"/>
                    <a:pt x="10" y="184"/>
                  </a:cubicBezTo>
                  <a:cubicBezTo>
                    <a:pt x="10" y="189"/>
                    <a:pt x="10" y="193"/>
                    <a:pt x="10" y="198"/>
                  </a:cubicBezTo>
                  <a:cubicBezTo>
                    <a:pt x="10" y="200"/>
                    <a:pt x="10" y="202"/>
                    <a:pt x="12" y="203"/>
                  </a:cubicBezTo>
                  <a:cubicBezTo>
                    <a:pt x="18" y="207"/>
                    <a:pt x="21" y="212"/>
                    <a:pt x="18" y="219"/>
                  </a:cubicBezTo>
                  <a:cubicBezTo>
                    <a:pt x="15" y="226"/>
                    <a:pt x="9" y="227"/>
                    <a:pt x="2" y="225"/>
                  </a:cubicBezTo>
                  <a:cubicBezTo>
                    <a:pt x="0" y="222"/>
                    <a:pt x="2" y="221"/>
                    <a:pt x="4" y="219"/>
                  </a:cubicBezTo>
                  <a:cubicBezTo>
                    <a:pt x="13" y="215"/>
                    <a:pt x="13" y="214"/>
                    <a:pt x="4" y="207"/>
                  </a:cubicBezTo>
                  <a:cubicBezTo>
                    <a:pt x="3" y="205"/>
                    <a:pt x="4" y="204"/>
                    <a:pt x="5" y="202"/>
                  </a:cubicBezTo>
                  <a:cubicBezTo>
                    <a:pt x="5" y="135"/>
                    <a:pt x="5" y="67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6076" y="2166"/>
              <a:ext cx="61" cy="431"/>
            </a:xfrm>
            <a:custGeom>
              <a:rect b="b" l="l" r="r" t="t"/>
              <a:pathLst>
                <a:path extrusionOk="0" h="198" w="28">
                  <a:moveTo>
                    <a:pt x="8" y="0"/>
                  </a:moveTo>
                  <a:cubicBezTo>
                    <a:pt x="11" y="0"/>
                    <a:pt x="14" y="2"/>
                    <a:pt x="17" y="2"/>
                  </a:cubicBezTo>
                  <a:cubicBezTo>
                    <a:pt x="17" y="57"/>
                    <a:pt x="17" y="112"/>
                    <a:pt x="17" y="167"/>
                  </a:cubicBezTo>
                  <a:cubicBezTo>
                    <a:pt x="17" y="170"/>
                    <a:pt x="17" y="173"/>
                    <a:pt x="21" y="175"/>
                  </a:cubicBezTo>
                  <a:cubicBezTo>
                    <a:pt x="27" y="180"/>
                    <a:pt x="28" y="187"/>
                    <a:pt x="23" y="193"/>
                  </a:cubicBezTo>
                  <a:cubicBezTo>
                    <a:pt x="18" y="198"/>
                    <a:pt x="10" y="198"/>
                    <a:pt x="5" y="193"/>
                  </a:cubicBezTo>
                  <a:cubicBezTo>
                    <a:pt x="0" y="187"/>
                    <a:pt x="1" y="179"/>
                    <a:pt x="7" y="175"/>
                  </a:cubicBezTo>
                  <a:cubicBezTo>
                    <a:pt x="11" y="172"/>
                    <a:pt x="11" y="170"/>
                    <a:pt x="11" y="166"/>
                  </a:cubicBezTo>
                  <a:cubicBezTo>
                    <a:pt x="11" y="113"/>
                    <a:pt x="11" y="61"/>
                    <a:pt x="11" y="9"/>
                  </a:cubicBezTo>
                  <a:cubicBezTo>
                    <a:pt x="11" y="6"/>
                    <a:pt x="12" y="2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6272" y="2168"/>
              <a:ext cx="20" cy="383"/>
            </a:xfrm>
            <a:custGeom>
              <a:rect b="b" l="l" r="r" t="t"/>
              <a:pathLst>
                <a:path extrusionOk="0" h="176" w="9">
                  <a:moveTo>
                    <a:pt x="0" y="1"/>
                  </a:moveTo>
                  <a:cubicBezTo>
                    <a:pt x="3" y="0"/>
                    <a:pt x="6" y="0"/>
                    <a:pt x="9" y="0"/>
                  </a:cubicBezTo>
                  <a:cubicBezTo>
                    <a:pt x="7" y="1"/>
                    <a:pt x="7" y="4"/>
                    <a:pt x="7" y="7"/>
                  </a:cubicBezTo>
                  <a:cubicBezTo>
                    <a:pt x="7" y="61"/>
                    <a:pt x="6" y="115"/>
                    <a:pt x="6" y="169"/>
                  </a:cubicBezTo>
                  <a:cubicBezTo>
                    <a:pt x="6" y="170"/>
                    <a:pt x="7" y="172"/>
                    <a:pt x="8" y="173"/>
                  </a:cubicBezTo>
                  <a:cubicBezTo>
                    <a:pt x="5" y="175"/>
                    <a:pt x="2" y="176"/>
                    <a:pt x="1" y="172"/>
                  </a:cubicBezTo>
                  <a:cubicBezTo>
                    <a:pt x="1" y="151"/>
                    <a:pt x="1" y="131"/>
                    <a:pt x="1" y="110"/>
                  </a:cubicBezTo>
                  <a:cubicBezTo>
                    <a:pt x="1" y="74"/>
                    <a:pt x="1" y="3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5390" y="1798"/>
              <a:ext cx="442" cy="15"/>
            </a:xfrm>
            <a:custGeom>
              <a:rect b="b" l="l" r="r" t="t"/>
              <a:pathLst>
                <a:path extrusionOk="0" h="7" w="203">
                  <a:moveTo>
                    <a:pt x="203" y="0"/>
                  </a:moveTo>
                  <a:cubicBezTo>
                    <a:pt x="203" y="2"/>
                    <a:pt x="203" y="4"/>
                    <a:pt x="203" y="7"/>
                  </a:cubicBezTo>
                  <a:cubicBezTo>
                    <a:pt x="201" y="7"/>
                    <a:pt x="198" y="6"/>
                    <a:pt x="196" y="6"/>
                  </a:cubicBezTo>
                  <a:cubicBezTo>
                    <a:pt x="133" y="6"/>
                    <a:pt x="70" y="6"/>
                    <a:pt x="7" y="6"/>
                  </a:cubicBezTo>
                  <a:cubicBezTo>
                    <a:pt x="5" y="6"/>
                    <a:pt x="2" y="7"/>
                    <a:pt x="0" y="7"/>
                  </a:cubicBezTo>
                  <a:cubicBezTo>
                    <a:pt x="1" y="1"/>
                    <a:pt x="5" y="4"/>
                    <a:pt x="8" y="4"/>
                  </a:cubicBezTo>
                  <a:cubicBezTo>
                    <a:pt x="33" y="3"/>
                    <a:pt x="57" y="3"/>
                    <a:pt x="82" y="3"/>
                  </a:cubicBezTo>
                  <a:cubicBezTo>
                    <a:pt x="57" y="3"/>
                    <a:pt x="33" y="3"/>
                    <a:pt x="8" y="3"/>
                  </a:cubicBezTo>
                  <a:cubicBezTo>
                    <a:pt x="5" y="3"/>
                    <a:pt x="0" y="6"/>
                    <a:pt x="0" y="0"/>
                  </a:cubicBezTo>
                  <a:cubicBezTo>
                    <a:pt x="11" y="0"/>
                    <a:pt x="22" y="0"/>
                    <a:pt x="33" y="0"/>
                  </a:cubicBezTo>
                  <a:cubicBezTo>
                    <a:pt x="89" y="0"/>
                    <a:pt x="146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6632" y="2081"/>
              <a:ext cx="115" cy="198"/>
            </a:xfrm>
            <a:custGeom>
              <a:rect b="b" l="l" r="r" t="t"/>
              <a:pathLst>
                <a:path extrusionOk="0" h="91" w="53">
                  <a:moveTo>
                    <a:pt x="8" y="8"/>
                  </a:moveTo>
                  <a:cubicBezTo>
                    <a:pt x="8" y="8"/>
                    <a:pt x="8" y="9"/>
                    <a:pt x="8" y="9"/>
                  </a:cubicBezTo>
                  <a:cubicBezTo>
                    <a:pt x="6" y="42"/>
                    <a:pt x="8" y="45"/>
                    <a:pt x="32" y="66"/>
                  </a:cubicBezTo>
                  <a:cubicBezTo>
                    <a:pt x="35" y="68"/>
                    <a:pt x="37" y="68"/>
                    <a:pt x="39" y="68"/>
                  </a:cubicBezTo>
                  <a:cubicBezTo>
                    <a:pt x="47" y="67"/>
                    <a:pt x="53" y="72"/>
                    <a:pt x="53" y="79"/>
                  </a:cubicBezTo>
                  <a:cubicBezTo>
                    <a:pt x="53" y="86"/>
                    <a:pt x="48" y="91"/>
                    <a:pt x="41" y="91"/>
                  </a:cubicBezTo>
                  <a:cubicBezTo>
                    <a:pt x="33" y="91"/>
                    <a:pt x="28" y="85"/>
                    <a:pt x="30" y="77"/>
                  </a:cubicBezTo>
                  <a:cubicBezTo>
                    <a:pt x="30" y="73"/>
                    <a:pt x="30" y="71"/>
                    <a:pt x="27" y="69"/>
                  </a:cubicBezTo>
                  <a:cubicBezTo>
                    <a:pt x="24" y="66"/>
                    <a:pt x="20" y="62"/>
                    <a:pt x="16" y="59"/>
                  </a:cubicBezTo>
                  <a:cubicBezTo>
                    <a:pt x="4" y="50"/>
                    <a:pt x="0" y="38"/>
                    <a:pt x="2" y="23"/>
                  </a:cubicBezTo>
                  <a:cubicBezTo>
                    <a:pt x="3" y="16"/>
                    <a:pt x="2" y="8"/>
                    <a:pt x="2" y="1"/>
                  </a:cubicBezTo>
                  <a:cubicBezTo>
                    <a:pt x="7" y="0"/>
                    <a:pt x="11" y="1"/>
                    <a:pt x="8" y="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6076" y="1020"/>
              <a:ext cx="61" cy="240"/>
            </a:xfrm>
            <a:custGeom>
              <a:rect b="b" l="l" r="r" t="t"/>
              <a:pathLst>
                <a:path extrusionOk="0" h="110" w="28">
                  <a:moveTo>
                    <a:pt x="12" y="109"/>
                  </a:moveTo>
                  <a:cubicBezTo>
                    <a:pt x="12" y="84"/>
                    <a:pt x="11" y="59"/>
                    <a:pt x="11" y="34"/>
                  </a:cubicBezTo>
                  <a:cubicBezTo>
                    <a:pt x="11" y="29"/>
                    <a:pt x="11" y="25"/>
                    <a:pt x="6" y="22"/>
                  </a:cubicBezTo>
                  <a:cubicBezTo>
                    <a:pt x="0" y="19"/>
                    <a:pt x="0" y="10"/>
                    <a:pt x="5" y="5"/>
                  </a:cubicBezTo>
                  <a:cubicBezTo>
                    <a:pt x="10" y="0"/>
                    <a:pt x="18" y="0"/>
                    <a:pt x="23" y="5"/>
                  </a:cubicBezTo>
                  <a:cubicBezTo>
                    <a:pt x="28" y="10"/>
                    <a:pt x="28" y="18"/>
                    <a:pt x="22" y="22"/>
                  </a:cubicBezTo>
                  <a:cubicBezTo>
                    <a:pt x="17" y="25"/>
                    <a:pt x="17" y="29"/>
                    <a:pt x="17" y="34"/>
                  </a:cubicBezTo>
                  <a:cubicBezTo>
                    <a:pt x="17" y="59"/>
                    <a:pt x="16" y="84"/>
                    <a:pt x="16" y="109"/>
                  </a:cubicBezTo>
                  <a:cubicBezTo>
                    <a:pt x="15" y="110"/>
                    <a:pt x="13" y="110"/>
                    <a:pt x="12" y="1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6547" y="1534"/>
              <a:ext cx="165" cy="120"/>
            </a:xfrm>
            <a:custGeom>
              <a:rect b="b" l="l" r="r" t="t"/>
              <a:pathLst>
                <a:path extrusionOk="0" h="55" w="76">
                  <a:moveTo>
                    <a:pt x="4" y="54"/>
                  </a:moveTo>
                  <a:cubicBezTo>
                    <a:pt x="3" y="51"/>
                    <a:pt x="0" y="47"/>
                    <a:pt x="3" y="44"/>
                  </a:cubicBezTo>
                  <a:cubicBezTo>
                    <a:pt x="13" y="48"/>
                    <a:pt x="26" y="46"/>
                    <a:pt x="33" y="39"/>
                  </a:cubicBezTo>
                  <a:cubicBezTo>
                    <a:pt x="37" y="35"/>
                    <a:pt x="42" y="31"/>
                    <a:pt x="46" y="27"/>
                  </a:cubicBezTo>
                  <a:cubicBezTo>
                    <a:pt x="50" y="23"/>
                    <a:pt x="54" y="19"/>
                    <a:pt x="52" y="12"/>
                  </a:cubicBezTo>
                  <a:cubicBezTo>
                    <a:pt x="51" y="6"/>
                    <a:pt x="58" y="0"/>
                    <a:pt x="65" y="0"/>
                  </a:cubicBezTo>
                  <a:cubicBezTo>
                    <a:pt x="71" y="1"/>
                    <a:pt x="76" y="6"/>
                    <a:pt x="76" y="13"/>
                  </a:cubicBezTo>
                  <a:cubicBezTo>
                    <a:pt x="76" y="19"/>
                    <a:pt x="70" y="26"/>
                    <a:pt x="64" y="24"/>
                  </a:cubicBezTo>
                  <a:cubicBezTo>
                    <a:pt x="58" y="23"/>
                    <a:pt x="55" y="25"/>
                    <a:pt x="51" y="29"/>
                  </a:cubicBezTo>
                  <a:cubicBezTo>
                    <a:pt x="49" y="31"/>
                    <a:pt x="47" y="33"/>
                    <a:pt x="45" y="36"/>
                  </a:cubicBezTo>
                  <a:cubicBezTo>
                    <a:pt x="36" y="47"/>
                    <a:pt x="25" y="55"/>
                    <a:pt x="9" y="52"/>
                  </a:cubicBezTo>
                  <a:cubicBezTo>
                    <a:pt x="7" y="51"/>
                    <a:pt x="5" y="52"/>
                    <a:pt x="4" y="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5673" y="1954"/>
              <a:ext cx="161" cy="122"/>
            </a:xfrm>
            <a:custGeom>
              <a:rect b="b" l="l" r="r" t="t"/>
              <a:pathLst>
                <a:path extrusionOk="0" h="56" w="74">
                  <a:moveTo>
                    <a:pt x="73" y="4"/>
                  </a:moveTo>
                  <a:cubicBezTo>
                    <a:pt x="74" y="6"/>
                    <a:pt x="74" y="8"/>
                    <a:pt x="73" y="10"/>
                  </a:cubicBezTo>
                  <a:cubicBezTo>
                    <a:pt x="66" y="10"/>
                    <a:pt x="59" y="10"/>
                    <a:pt x="53" y="10"/>
                  </a:cubicBezTo>
                  <a:cubicBezTo>
                    <a:pt x="52" y="10"/>
                    <a:pt x="50" y="10"/>
                    <a:pt x="50" y="10"/>
                  </a:cubicBezTo>
                  <a:cubicBezTo>
                    <a:pt x="41" y="19"/>
                    <a:pt x="32" y="27"/>
                    <a:pt x="23" y="36"/>
                  </a:cubicBezTo>
                  <a:cubicBezTo>
                    <a:pt x="22" y="38"/>
                    <a:pt x="24" y="40"/>
                    <a:pt x="24" y="41"/>
                  </a:cubicBezTo>
                  <a:cubicBezTo>
                    <a:pt x="25" y="49"/>
                    <a:pt x="20" y="55"/>
                    <a:pt x="13" y="55"/>
                  </a:cubicBezTo>
                  <a:cubicBezTo>
                    <a:pt x="6" y="56"/>
                    <a:pt x="0" y="50"/>
                    <a:pt x="0" y="43"/>
                  </a:cubicBezTo>
                  <a:cubicBezTo>
                    <a:pt x="0" y="36"/>
                    <a:pt x="6" y="30"/>
                    <a:pt x="13" y="31"/>
                  </a:cubicBezTo>
                  <a:cubicBezTo>
                    <a:pt x="18" y="32"/>
                    <a:pt x="20" y="31"/>
                    <a:pt x="23" y="28"/>
                  </a:cubicBezTo>
                  <a:cubicBezTo>
                    <a:pt x="25" y="26"/>
                    <a:pt x="27" y="25"/>
                    <a:pt x="28" y="23"/>
                  </a:cubicBezTo>
                  <a:cubicBezTo>
                    <a:pt x="39" y="8"/>
                    <a:pt x="53" y="0"/>
                    <a:pt x="73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5671" y="1534"/>
              <a:ext cx="161" cy="120"/>
            </a:xfrm>
            <a:custGeom>
              <a:rect b="b" l="l" r="r" t="t"/>
              <a:pathLst>
                <a:path extrusionOk="0" h="55" w="74">
                  <a:moveTo>
                    <a:pt x="74" y="46"/>
                  </a:moveTo>
                  <a:cubicBezTo>
                    <a:pt x="74" y="48"/>
                    <a:pt x="74" y="50"/>
                    <a:pt x="74" y="52"/>
                  </a:cubicBezTo>
                  <a:cubicBezTo>
                    <a:pt x="55" y="55"/>
                    <a:pt x="40" y="48"/>
                    <a:pt x="29" y="33"/>
                  </a:cubicBezTo>
                  <a:cubicBezTo>
                    <a:pt x="25" y="27"/>
                    <a:pt x="21" y="22"/>
                    <a:pt x="11" y="24"/>
                  </a:cubicBezTo>
                  <a:cubicBezTo>
                    <a:pt x="5" y="25"/>
                    <a:pt x="0" y="17"/>
                    <a:pt x="1" y="11"/>
                  </a:cubicBezTo>
                  <a:cubicBezTo>
                    <a:pt x="2" y="4"/>
                    <a:pt x="8" y="0"/>
                    <a:pt x="14" y="0"/>
                  </a:cubicBezTo>
                  <a:cubicBezTo>
                    <a:pt x="21" y="1"/>
                    <a:pt x="26" y="7"/>
                    <a:pt x="25" y="13"/>
                  </a:cubicBezTo>
                  <a:cubicBezTo>
                    <a:pt x="23" y="19"/>
                    <a:pt x="26" y="21"/>
                    <a:pt x="29" y="25"/>
                  </a:cubicBezTo>
                  <a:cubicBezTo>
                    <a:pt x="32" y="27"/>
                    <a:pt x="34" y="29"/>
                    <a:pt x="36" y="31"/>
                  </a:cubicBezTo>
                  <a:cubicBezTo>
                    <a:pt x="45" y="45"/>
                    <a:pt x="58" y="48"/>
                    <a:pt x="74" y="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6540" y="1959"/>
              <a:ext cx="172" cy="117"/>
            </a:xfrm>
            <a:custGeom>
              <a:rect b="b" l="l" r="r" t="t"/>
              <a:pathLst>
                <a:path extrusionOk="0" h="54" w="79">
                  <a:moveTo>
                    <a:pt x="7" y="9"/>
                  </a:moveTo>
                  <a:cubicBezTo>
                    <a:pt x="0" y="6"/>
                    <a:pt x="5" y="3"/>
                    <a:pt x="7" y="0"/>
                  </a:cubicBezTo>
                  <a:cubicBezTo>
                    <a:pt x="12" y="4"/>
                    <a:pt x="19" y="1"/>
                    <a:pt x="25" y="2"/>
                  </a:cubicBezTo>
                  <a:cubicBezTo>
                    <a:pt x="30" y="2"/>
                    <a:pt x="33" y="3"/>
                    <a:pt x="36" y="6"/>
                  </a:cubicBezTo>
                  <a:cubicBezTo>
                    <a:pt x="42" y="12"/>
                    <a:pt x="48" y="18"/>
                    <a:pt x="53" y="23"/>
                  </a:cubicBezTo>
                  <a:cubicBezTo>
                    <a:pt x="57" y="27"/>
                    <a:pt x="61" y="31"/>
                    <a:pt x="67" y="30"/>
                  </a:cubicBezTo>
                  <a:cubicBezTo>
                    <a:pt x="74" y="28"/>
                    <a:pt x="79" y="35"/>
                    <a:pt x="79" y="42"/>
                  </a:cubicBezTo>
                  <a:cubicBezTo>
                    <a:pt x="79" y="48"/>
                    <a:pt x="73" y="54"/>
                    <a:pt x="66" y="53"/>
                  </a:cubicBezTo>
                  <a:cubicBezTo>
                    <a:pt x="60" y="53"/>
                    <a:pt x="54" y="46"/>
                    <a:pt x="55" y="40"/>
                  </a:cubicBezTo>
                  <a:cubicBezTo>
                    <a:pt x="57" y="35"/>
                    <a:pt x="55" y="33"/>
                    <a:pt x="52" y="30"/>
                  </a:cubicBezTo>
                  <a:cubicBezTo>
                    <a:pt x="47" y="26"/>
                    <a:pt x="43" y="22"/>
                    <a:pt x="39" y="17"/>
                  </a:cubicBezTo>
                  <a:cubicBezTo>
                    <a:pt x="31" y="5"/>
                    <a:pt x="19" y="6"/>
                    <a:pt x="7" y="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6861" y="1956"/>
              <a:ext cx="150" cy="114"/>
            </a:xfrm>
            <a:custGeom>
              <a:rect b="b" l="l" r="r" t="t"/>
              <a:pathLst>
                <a:path extrusionOk="0" h="52" w="69">
                  <a:moveTo>
                    <a:pt x="4" y="3"/>
                  </a:moveTo>
                  <a:cubicBezTo>
                    <a:pt x="17" y="0"/>
                    <a:pt x="27" y="3"/>
                    <a:pt x="35" y="14"/>
                  </a:cubicBezTo>
                  <a:cubicBezTo>
                    <a:pt x="38" y="18"/>
                    <a:pt x="42" y="21"/>
                    <a:pt x="46" y="25"/>
                  </a:cubicBezTo>
                  <a:cubicBezTo>
                    <a:pt x="48" y="28"/>
                    <a:pt x="51" y="29"/>
                    <a:pt x="55" y="28"/>
                  </a:cubicBezTo>
                  <a:cubicBezTo>
                    <a:pt x="64" y="27"/>
                    <a:pt x="69" y="33"/>
                    <a:pt x="69" y="41"/>
                  </a:cubicBezTo>
                  <a:cubicBezTo>
                    <a:pt x="69" y="47"/>
                    <a:pt x="63" y="52"/>
                    <a:pt x="56" y="52"/>
                  </a:cubicBezTo>
                  <a:cubicBezTo>
                    <a:pt x="49" y="51"/>
                    <a:pt x="44" y="45"/>
                    <a:pt x="45" y="37"/>
                  </a:cubicBezTo>
                  <a:cubicBezTo>
                    <a:pt x="46" y="34"/>
                    <a:pt x="45" y="32"/>
                    <a:pt x="43" y="30"/>
                  </a:cubicBezTo>
                  <a:cubicBezTo>
                    <a:pt x="41" y="28"/>
                    <a:pt x="38" y="26"/>
                    <a:pt x="37" y="24"/>
                  </a:cubicBezTo>
                  <a:cubicBezTo>
                    <a:pt x="28" y="12"/>
                    <a:pt x="17" y="5"/>
                    <a:pt x="1" y="8"/>
                  </a:cubicBezTo>
                  <a:cubicBezTo>
                    <a:pt x="0" y="4"/>
                    <a:pt x="3" y="4"/>
                    <a:pt x="4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40" y="1776"/>
              <a:ext cx="246" cy="56"/>
            </a:xfrm>
            <a:custGeom>
              <a:rect b="b" l="l" r="r" t="t"/>
              <a:pathLst>
                <a:path extrusionOk="0" h="26" w="113">
                  <a:moveTo>
                    <a:pt x="23" y="10"/>
                  </a:moveTo>
                  <a:cubicBezTo>
                    <a:pt x="25" y="13"/>
                    <a:pt x="28" y="12"/>
                    <a:pt x="31" y="12"/>
                  </a:cubicBezTo>
                  <a:cubicBezTo>
                    <a:pt x="56" y="12"/>
                    <a:pt x="80" y="12"/>
                    <a:pt x="105" y="12"/>
                  </a:cubicBezTo>
                  <a:cubicBezTo>
                    <a:pt x="108" y="12"/>
                    <a:pt x="111" y="11"/>
                    <a:pt x="113" y="14"/>
                  </a:cubicBezTo>
                  <a:cubicBezTo>
                    <a:pt x="111" y="16"/>
                    <a:pt x="109" y="15"/>
                    <a:pt x="107" y="15"/>
                  </a:cubicBezTo>
                  <a:cubicBezTo>
                    <a:pt x="81" y="15"/>
                    <a:pt x="56" y="15"/>
                    <a:pt x="31" y="15"/>
                  </a:cubicBezTo>
                  <a:cubicBezTo>
                    <a:pt x="28" y="15"/>
                    <a:pt x="25" y="14"/>
                    <a:pt x="23" y="17"/>
                  </a:cubicBezTo>
                  <a:cubicBezTo>
                    <a:pt x="21" y="24"/>
                    <a:pt x="15" y="26"/>
                    <a:pt x="8" y="25"/>
                  </a:cubicBezTo>
                  <a:cubicBezTo>
                    <a:pt x="3" y="23"/>
                    <a:pt x="0" y="19"/>
                    <a:pt x="0" y="14"/>
                  </a:cubicBezTo>
                  <a:cubicBezTo>
                    <a:pt x="0" y="7"/>
                    <a:pt x="3" y="3"/>
                    <a:pt x="9" y="2"/>
                  </a:cubicBezTo>
                  <a:cubicBezTo>
                    <a:pt x="16" y="0"/>
                    <a:pt x="21" y="3"/>
                    <a:pt x="23" y="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6366" y="2468"/>
              <a:ext cx="109" cy="105"/>
            </a:xfrm>
            <a:custGeom>
              <a:rect b="b" l="l" r="r" t="t"/>
              <a:pathLst>
                <a:path extrusionOk="0" h="48" w="50">
                  <a:moveTo>
                    <a:pt x="1" y="3"/>
                  </a:moveTo>
                  <a:cubicBezTo>
                    <a:pt x="1" y="2"/>
                    <a:pt x="0" y="2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3" y="3"/>
                    <a:pt x="5" y="5"/>
                    <a:pt x="8" y="3"/>
                  </a:cubicBezTo>
                  <a:cubicBezTo>
                    <a:pt x="14" y="9"/>
                    <a:pt x="21" y="16"/>
                    <a:pt x="27" y="22"/>
                  </a:cubicBezTo>
                  <a:cubicBezTo>
                    <a:pt x="30" y="24"/>
                    <a:pt x="32" y="26"/>
                    <a:pt x="36" y="25"/>
                  </a:cubicBezTo>
                  <a:cubicBezTo>
                    <a:pt x="44" y="23"/>
                    <a:pt x="50" y="29"/>
                    <a:pt x="50" y="36"/>
                  </a:cubicBezTo>
                  <a:cubicBezTo>
                    <a:pt x="50" y="43"/>
                    <a:pt x="45" y="48"/>
                    <a:pt x="38" y="48"/>
                  </a:cubicBezTo>
                  <a:cubicBezTo>
                    <a:pt x="30" y="48"/>
                    <a:pt x="25" y="42"/>
                    <a:pt x="26" y="34"/>
                  </a:cubicBezTo>
                  <a:cubicBezTo>
                    <a:pt x="27" y="31"/>
                    <a:pt x="26" y="29"/>
                    <a:pt x="23" y="26"/>
                  </a:cubicBezTo>
                  <a:cubicBezTo>
                    <a:pt x="16" y="19"/>
                    <a:pt x="8" y="11"/>
                    <a:pt x="1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6329" y="2481"/>
              <a:ext cx="57" cy="164"/>
            </a:xfrm>
            <a:custGeom>
              <a:rect b="b" l="l" r="r" t="t"/>
              <a:pathLst>
                <a:path extrusionOk="0" h="75" w="26">
                  <a:moveTo>
                    <a:pt x="10" y="52"/>
                  </a:moveTo>
                  <a:cubicBezTo>
                    <a:pt x="13" y="50"/>
                    <a:pt x="12" y="47"/>
                    <a:pt x="12" y="44"/>
                  </a:cubicBezTo>
                  <a:cubicBezTo>
                    <a:pt x="12" y="32"/>
                    <a:pt x="12" y="20"/>
                    <a:pt x="12" y="8"/>
                  </a:cubicBezTo>
                  <a:cubicBezTo>
                    <a:pt x="12" y="5"/>
                    <a:pt x="11" y="2"/>
                    <a:pt x="13" y="0"/>
                  </a:cubicBezTo>
                  <a:cubicBezTo>
                    <a:pt x="16" y="1"/>
                    <a:pt x="15" y="3"/>
                    <a:pt x="15" y="4"/>
                  </a:cubicBezTo>
                  <a:cubicBezTo>
                    <a:pt x="15" y="18"/>
                    <a:pt x="15" y="31"/>
                    <a:pt x="15" y="44"/>
                  </a:cubicBezTo>
                  <a:cubicBezTo>
                    <a:pt x="15" y="46"/>
                    <a:pt x="14" y="50"/>
                    <a:pt x="17" y="52"/>
                  </a:cubicBezTo>
                  <a:cubicBezTo>
                    <a:pt x="24" y="54"/>
                    <a:pt x="26" y="59"/>
                    <a:pt x="25" y="66"/>
                  </a:cubicBezTo>
                  <a:cubicBezTo>
                    <a:pt x="23" y="71"/>
                    <a:pt x="19" y="74"/>
                    <a:pt x="14" y="74"/>
                  </a:cubicBezTo>
                  <a:cubicBezTo>
                    <a:pt x="8" y="75"/>
                    <a:pt x="3" y="72"/>
                    <a:pt x="2" y="66"/>
                  </a:cubicBezTo>
                  <a:cubicBezTo>
                    <a:pt x="0" y="59"/>
                    <a:pt x="2" y="54"/>
                    <a:pt x="10" y="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5403" y="1826"/>
              <a:ext cx="98" cy="59"/>
            </a:xfrm>
            <a:custGeom>
              <a:rect b="b" l="l" r="r" t="t"/>
              <a:pathLst>
                <a:path extrusionOk="0" h="27" w="45">
                  <a:moveTo>
                    <a:pt x="41" y="21"/>
                  </a:moveTo>
                  <a:cubicBezTo>
                    <a:pt x="32" y="14"/>
                    <a:pt x="30" y="14"/>
                    <a:pt x="22" y="21"/>
                  </a:cubicBezTo>
                  <a:cubicBezTo>
                    <a:pt x="18" y="26"/>
                    <a:pt x="10" y="27"/>
                    <a:pt x="5" y="22"/>
                  </a:cubicBezTo>
                  <a:cubicBezTo>
                    <a:pt x="0" y="17"/>
                    <a:pt x="0" y="9"/>
                    <a:pt x="5" y="5"/>
                  </a:cubicBezTo>
                  <a:cubicBezTo>
                    <a:pt x="10" y="0"/>
                    <a:pt x="18" y="0"/>
                    <a:pt x="22" y="5"/>
                  </a:cubicBezTo>
                  <a:cubicBezTo>
                    <a:pt x="25" y="10"/>
                    <a:pt x="28" y="11"/>
                    <a:pt x="33" y="10"/>
                  </a:cubicBezTo>
                  <a:cubicBezTo>
                    <a:pt x="38" y="9"/>
                    <a:pt x="41" y="13"/>
                    <a:pt x="44" y="16"/>
                  </a:cubicBezTo>
                  <a:cubicBezTo>
                    <a:pt x="45" y="20"/>
                    <a:pt x="44" y="21"/>
                    <a:pt x="41" y="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6083" y="1325"/>
              <a:ext cx="48" cy="142"/>
            </a:xfrm>
            <a:custGeom>
              <a:rect b="b" l="l" r="r" t="t"/>
              <a:pathLst>
                <a:path extrusionOk="0" h="65" w="22">
                  <a:moveTo>
                    <a:pt x="21" y="63"/>
                  </a:moveTo>
                  <a:cubicBezTo>
                    <a:pt x="15" y="65"/>
                    <a:pt x="7" y="64"/>
                    <a:pt x="0" y="64"/>
                  </a:cubicBezTo>
                  <a:cubicBezTo>
                    <a:pt x="1" y="62"/>
                    <a:pt x="0" y="58"/>
                    <a:pt x="3" y="57"/>
                  </a:cubicBezTo>
                  <a:cubicBezTo>
                    <a:pt x="10" y="55"/>
                    <a:pt x="8" y="50"/>
                    <a:pt x="8" y="45"/>
                  </a:cubicBezTo>
                  <a:cubicBezTo>
                    <a:pt x="8" y="30"/>
                    <a:pt x="9" y="16"/>
                    <a:pt x="9" y="1"/>
                  </a:cubicBezTo>
                  <a:cubicBezTo>
                    <a:pt x="12" y="0"/>
                    <a:pt x="12" y="3"/>
                    <a:pt x="13" y="5"/>
                  </a:cubicBezTo>
                  <a:cubicBezTo>
                    <a:pt x="13" y="18"/>
                    <a:pt x="14" y="32"/>
                    <a:pt x="14" y="45"/>
                  </a:cubicBezTo>
                  <a:cubicBezTo>
                    <a:pt x="14" y="50"/>
                    <a:pt x="12" y="55"/>
                    <a:pt x="19" y="57"/>
                  </a:cubicBezTo>
                  <a:cubicBezTo>
                    <a:pt x="22" y="57"/>
                    <a:pt x="22" y="60"/>
                    <a:pt x="21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6743" y="1227"/>
              <a:ext cx="98" cy="70"/>
            </a:xfrm>
            <a:custGeom>
              <a:rect b="b" l="l" r="r" t="t"/>
              <a:pathLst>
                <a:path extrusionOk="0" h="32" w="45">
                  <a:moveTo>
                    <a:pt x="4" y="30"/>
                  </a:moveTo>
                  <a:cubicBezTo>
                    <a:pt x="8" y="27"/>
                    <a:pt x="14" y="31"/>
                    <a:pt x="20" y="25"/>
                  </a:cubicBezTo>
                  <a:cubicBezTo>
                    <a:pt x="12" y="25"/>
                    <a:pt x="6" y="25"/>
                    <a:pt x="0" y="25"/>
                  </a:cubicBezTo>
                  <a:cubicBezTo>
                    <a:pt x="4" y="23"/>
                    <a:pt x="9" y="24"/>
                    <a:pt x="14" y="24"/>
                  </a:cubicBezTo>
                  <a:cubicBezTo>
                    <a:pt x="19" y="24"/>
                    <a:pt x="22" y="23"/>
                    <a:pt x="20" y="16"/>
                  </a:cubicBezTo>
                  <a:cubicBezTo>
                    <a:pt x="18" y="10"/>
                    <a:pt x="21" y="6"/>
                    <a:pt x="26" y="3"/>
                  </a:cubicBezTo>
                  <a:cubicBezTo>
                    <a:pt x="32" y="0"/>
                    <a:pt x="36" y="1"/>
                    <a:pt x="40" y="5"/>
                  </a:cubicBezTo>
                  <a:cubicBezTo>
                    <a:pt x="44" y="9"/>
                    <a:pt x="45" y="14"/>
                    <a:pt x="43" y="19"/>
                  </a:cubicBezTo>
                  <a:cubicBezTo>
                    <a:pt x="40" y="24"/>
                    <a:pt x="36" y="26"/>
                    <a:pt x="29" y="25"/>
                  </a:cubicBezTo>
                  <a:cubicBezTo>
                    <a:pt x="28" y="25"/>
                    <a:pt x="26" y="23"/>
                    <a:pt x="24" y="25"/>
                  </a:cubicBezTo>
                  <a:cubicBezTo>
                    <a:pt x="19" y="32"/>
                    <a:pt x="11" y="30"/>
                    <a:pt x="4" y="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5758" y="2209"/>
              <a:ext cx="100" cy="61"/>
            </a:xfrm>
            <a:custGeom>
              <a:rect b="b" l="l" r="r" t="t"/>
              <a:pathLst>
                <a:path extrusionOk="0" h="28" w="46">
                  <a:moveTo>
                    <a:pt x="42" y="12"/>
                  </a:moveTo>
                  <a:cubicBezTo>
                    <a:pt x="41" y="16"/>
                    <a:pt x="45" y="15"/>
                    <a:pt x="46" y="17"/>
                  </a:cubicBezTo>
                  <a:cubicBezTo>
                    <a:pt x="42" y="17"/>
                    <a:pt x="37" y="18"/>
                    <a:pt x="33" y="17"/>
                  </a:cubicBezTo>
                  <a:cubicBezTo>
                    <a:pt x="28" y="17"/>
                    <a:pt x="25" y="18"/>
                    <a:pt x="22" y="22"/>
                  </a:cubicBezTo>
                  <a:cubicBezTo>
                    <a:pt x="18" y="28"/>
                    <a:pt x="10" y="28"/>
                    <a:pt x="5" y="24"/>
                  </a:cubicBezTo>
                  <a:cubicBezTo>
                    <a:pt x="0" y="19"/>
                    <a:pt x="0" y="11"/>
                    <a:pt x="4" y="7"/>
                  </a:cubicBezTo>
                  <a:cubicBezTo>
                    <a:pt x="9" y="2"/>
                    <a:pt x="17" y="0"/>
                    <a:pt x="21" y="6"/>
                  </a:cubicBezTo>
                  <a:cubicBezTo>
                    <a:pt x="25" y="13"/>
                    <a:pt x="32" y="12"/>
                    <a:pt x="39" y="12"/>
                  </a:cubicBezTo>
                  <a:cubicBezTo>
                    <a:pt x="40" y="12"/>
                    <a:pt x="41" y="12"/>
                    <a:pt x="42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5346" y="1887"/>
              <a:ext cx="99" cy="56"/>
            </a:xfrm>
            <a:custGeom>
              <a:rect b="b" l="l" r="r" t="t"/>
              <a:pathLst>
                <a:path extrusionOk="0" h="26" w="45">
                  <a:moveTo>
                    <a:pt x="23" y="18"/>
                  </a:moveTo>
                  <a:cubicBezTo>
                    <a:pt x="21" y="24"/>
                    <a:pt x="16" y="26"/>
                    <a:pt x="9" y="25"/>
                  </a:cubicBezTo>
                  <a:cubicBezTo>
                    <a:pt x="4" y="24"/>
                    <a:pt x="1" y="20"/>
                    <a:pt x="0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19" y="2"/>
                    <a:pt x="22" y="7"/>
                  </a:cubicBezTo>
                  <a:cubicBezTo>
                    <a:pt x="24" y="11"/>
                    <a:pt x="27" y="11"/>
                    <a:pt x="30" y="11"/>
                  </a:cubicBezTo>
                  <a:cubicBezTo>
                    <a:pt x="34" y="11"/>
                    <a:pt x="38" y="11"/>
                    <a:pt x="42" y="11"/>
                  </a:cubicBezTo>
                  <a:cubicBezTo>
                    <a:pt x="45" y="15"/>
                    <a:pt x="42" y="16"/>
                    <a:pt x="38" y="16"/>
                  </a:cubicBezTo>
                  <a:cubicBezTo>
                    <a:pt x="33" y="17"/>
                    <a:pt x="28" y="15"/>
                    <a:pt x="23" y="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6534" y="2039"/>
              <a:ext cx="133" cy="66"/>
            </a:xfrm>
            <a:custGeom>
              <a:rect b="b" l="l" r="r" t="t"/>
              <a:pathLst>
                <a:path extrusionOk="0" h="30" w="61">
                  <a:moveTo>
                    <a:pt x="53" y="27"/>
                  </a:moveTo>
                  <a:cubicBezTo>
                    <a:pt x="54" y="22"/>
                    <a:pt x="50" y="21"/>
                    <a:pt x="47" y="20"/>
                  </a:cubicBezTo>
                  <a:cubicBezTo>
                    <a:pt x="46" y="19"/>
                    <a:pt x="44" y="18"/>
                    <a:pt x="43" y="16"/>
                  </a:cubicBezTo>
                  <a:cubicBezTo>
                    <a:pt x="36" y="5"/>
                    <a:pt x="25" y="7"/>
                    <a:pt x="14" y="7"/>
                  </a:cubicBezTo>
                  <a:cubicBezTo>
                    <a:pt x="13" y="7"/>
                    <a:pt x="11" y="7"/>
                    <a:pt x="11" y="9"/>
                  </a:cubicBezTo>
                  <a:cubicBezTo>
                    <a:pt x="9" y="15"/>
                    <a:pt x="5" y="16"/>
                    <a:pt x="0" y="17"/>
                  </a:cubicBezTo>
                  <a:cubicBezTo>
                    <a:pt x="5" y="12"/>
                    <a:pt x="7" y="6"/>
                    <a:pt x="9" y="0"/>
                  </a:cubicBezTo>
                  <a:cubicBezTo>
                    <a:pt x="16" y="3"/>
                    <a:pt x="24" y="1"/>
                    <a:pt x="31" y="2"/>
                  </a:cubicBezTo>
                  <a:cubicBezTo>
                    <a:pt x="35" y="2"/>
                    <a:pt x="38" y="2"/>
                    <a:pt x="41" y="6"/>
                  </a:cubicBezTo>
                  <a:cubicBezTo>
                    <a:pt x="47" y="13"/>
                    <a:pt x="54" y="19"/>
                    <a:pt x="61" y="26"/>
                  </a:cubicBezTo>
                  <a:cubicBezTo>
                    <a:pt x="61" y="30"/>
                    <a:pt x="59" y="30"/>
                    <a:pt x="56" y="29"/>
                  </a:cubicBezTo>
                  <a:cubicBezTo>
                    <a:pt x="55" y="28"/>
                    <a:pt x="54" y="27"/>
                    <a:pt x="53" y="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6255" y="2542"/>
              <a:ext cx="52" cy="53"/>
            </a:xfrm>
            <a:custGeom>
              <a:rect b="b" l="l" r="r" t="t"/>
              <a:pathLst>
                <a:path extrusionOk="0" h="24" w="24">
                  <a:moveTo>
                    <a:pt x="9" y="0"/>
                  </a:moveTo>
                  <a:cubicBezTo>
                    <a:pt x="11" y="2"/>
                    <a:pt x="13" y="1"/>
                    <a:pt x="16" y="1"/>
                  </a:cubicBezTo>
                  <a:cubicBezTo>
                    <a:pt x="22" y="3"/>
                    <a:pt x="24" y="8"/>
                    <a:pt x="23" y="14"/>
                  </a:cubicBezTo>
                  <a:cubicBezTo>
                    <a:pt x="22" y="20"/>
                    <a:pt x="18" y="23"/>
                    <a:pt x="12" y="24"/>
                  </a:cubicBezTo>
                  <a:cubicBezTo>
                    <a:pt x="6" y="24"/>
                    <a:pt x="2" y="21"/>
                    <a:pt x="0" y="14"/>
                  </a:cubicBezTo>
                  <a:cubicBezTo>
                    <a:pt x="0" y="11"/>
                    <a:pt x="2" y="11"/>
                    <a:pt x="4" y="11"/>
                  </a:cubicBezTo>
                  <a:cubicBezTo>
                    <a:pt x="6" y="12"/>
                    <a:pt x="7" y="13"/>
                    <a:pt x="9" y="14"/>
                  </a:cubicBezTo>
                  <a:cubicBezTo>
                    <a:pt x="11" y="15"/>
                    <a:pt x="12" y="15"/>
                    <a:pt x="14" y="14"/>
                  </a:cubicBezTo>
                  <a:cubicBezTo>
                    <a:pt x="15" y="13"/>
                    <a:pt x="15" y="12"/>
                    <a:pt x="15" y="11"/>
                  </a:cubicBezTo>
                  <a:cubicBezTo>
                    <a:pt x="14" y="9"/>
                    <a:pt x="12" y="8"/>
                    <a:pt x="11" y="8"/>
                  </a:cubicBezTo>
                  <a:cubicBezTo>
                    <a:pt x="8" y="8"/>
                    <a:pt x="6" y="9"/>
                    <a:pt x="4" y="9"/>
                  </a:cubicBezTo>
                  <a:cubicBezTo>
                    <a:pt x="3" y="8"/>
                    <a:pt x="1" y="8"/>
                    <a:pt x="2" y="6"/>
                  </a:cubicBezTo>
                  <a:cubicBezTo>
                    <a:pt x="4" y="4"/>
                    <a:pt x="6" y="2"/>
                    <a:pt x="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5930" y="1366"/>
              <a:ext cx="44" cy="98"/>
            </a:xfrm>
            <a:custGeom>
              <a:rect b="b" l="l" r="r" t="t"/>
              <a:pathLst>
                <a:path extrusionOk="0" h="45" w="20">
                  <a:moveTo>
                    <a:pt x="5" y="0"/>
                  </a:moveTo>
                  <a:cubicBezTo>
                    <a:pt x="8" y="4"/>
                    <a:pt x="6" y="9"/>
                    <a:pt x="6" y="14"/>
                  </a:cubicBezTo>
                  <a:cubicBezTo>
                    <a:pt x="7" y="17"/>
                    <a:pt x="6" y="20"/>
                    <a:pt x="11" y="21"/>
                  </a:cubicBezTo>
                  <a:cubicBezTo>
                    <a:pt x="11" y="24"/>
                    <a:pt x="11" y="27"/>
                    <a:pt x="11" y="30"/>
                  </a:cubicBezTo>
                  <a:cubicBezTo>
                    <a:pt x="11" y="33"/>
                    <a:pt x="11" y="36"/>
                    <a:pt x="15" y="37"/>
                  </a:cubicBezTo>
                  <a:cubicBezTo>
                    <a:pt x="20" y="38"/>
                    <a:pt x="19" y="41"/>
                    <a:pt x="20" y="45"/>
                  </a:cubicBezTo>
                  <a:cubicBezTo>
                    <a:pt x="12" y="45"/>
                    <a:pt x="6" y="42"/>
                    <a:pt x="0" y="39"/>
                  </a:cubicBezTo>
                  <a:cubicBezTo>
                    <a:pt x="0" y="36"/>
                    <a:pt x="6" y="37"/>
                    <a:pt x="3" y="32"/>
                  </a:cubicBezTo>
                  <a:cubicBezTo>
                    <a:pt x="7" y="29"/>
                    <a:pt x="0" y="27"/>
                    <a:pt x="2" y="24"/>
                  </a:cubicBezTo>
                  <a:cubicBezTo>
                    <a:pt x="5" y="26"/>
                    <a:pt x="5" y="24"/>
                    <a:pt x="5" y="22"/>
                  </a:cubicBezTo>
                  <a:cubicBezTo>
                    <a:pt x="5" y="14"/>
                    <a:pt x="5" y="7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6028" y="1349"/>
              <a:ext cx="11" cy="98"/>
            </a:xfrm>
            <a:custGeom>
              <a:rect b="b" l="l" r="r" t="t"/>
              <a:pathLst>
                <a:path extrusionOk="0" h="45" w="5">
                  <a:moveTo>
                    <a:pt x="0" y="3"/>
                  </a:moveTo>
                  <a:cubicBezTo>
                    <a:pt x="2" y="3"/>
                    <a:pt x="3" y="1"/>
                    <a:pt x="4" y="0"/>
                  </a:cubicBezTo>
                  <a:cubicBezTo>
                    <a:pt x="5" y="15"/>
                    <a:pt x="5" y="29"/>
                    <a:pt x="5" y="44"/>
                  </a:cubicBezTo>
                  <a:cubicBezTo>
                    <a:pt x="3" y="45"/>
                    <a:pt x="1" y="44"/>
                    <a:pt x="0" y="43"/>
                  </a:cubicBezTo>
                  <a:cubicBezTo>
                    <a:pt x="0" y="30"/>
                    <a:pt x="0" y="17"/>
                    <a:pt x="0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6100" y="1257"/>
              <a:ext cx="11" cy="79"/>
            </a:xfrm>
            <a:custGeom>
              <a:rect b="b" l="l" r="r" t="t"/>
              <a:pathLst>
                <a:path extrusionOk="0" h="36" w="5">
                  <a:moveTo>
                    <a:pt x="5" y="36"/>
                  </a:moveTo>
                  <a:cubicBezTo>
                    <a:pt x="4" y="35"/>
                    <a:pt x="2" y="33"/>
                    <a:pt x="1" y="32"/>
                  </a:cubicBezTo>
                  <a:cubicBezTo>
                    <a:pt x="0" y="22"/>
                    <a:pt x="0" y="11"/>
                    <a:pt x="1" y="0"/>
                  </a:cubicBezTo>
                  <a:cubicBezTo>
                    <a:pt x="2" y="0"/>
                    <a:pt x="4" y="0"/>
                    <a:pt x="5" y="0"/>
                  </a:cubicBezTo>
                  <a:cubicBezTo>
                    <a:pt x="5" y="12"/>
                    <a:pt x="5" y="24"/>
                    <a:pt x="5" y="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5397" y="1911"/>
              <a:ext cx="95" cy="15"/>
            </a:xfrm>
            <a:custGeom>
              <a:rect b="b" l="l" r="r" t="t"/>
              <a:pathLst>
                <a:path extrusionOk="0" h="7" w="44">
                  <a:moveTo>
                    <a:pt x="0" y="7"/>
                  </a:moveTo>
                  <a:cubicBezTo>
                    <a:pt x="4" y="2"/>
                    <a:pt x="9" y="5"/>
                    <a:pt x="13" y="4"/>
                  </a:cubicBezTo>
                  <a:cubicBezTo>
                    <a:pt x="16" y="4"/>
                    <a:pt x="20" y="5"/>
                    <a:pt x="19" y="0"/>
                  </a:cubicBezTo>
                  <a:cubicBezTo>
                    <a:pt x="27" y="0"/>
                    <a:pt x="35" y="0"/>
                    <a:pt x="44" y="0"/>
                  </a:cubicBezTo>
                  <a:cubicBezTo>
                    <a:pt x="43" y="1"/>
                    <a:pt x="42" y="3"/>
                    <a:pt x="42" y="5"/>
                  </a:cubicBezTo>
                  <a:cubicBezTo>
                    <a:pt x="31" y="5"/>
                    <a:pt x="21" y="5"/>
                    <a:pt x="10" y="6"/>
                  </a:cubicBezTo>
                  <a:cubicBezTo>
                    <a:pt x="7" y="6"/>
                    <a:pt x="4" y="5"/>
                    <a:pt x="0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5547" y="1830"/>
              <a:ext cx="50" cy="42"/>
            </a:xfrm>
            <a:custGeom>
              <a:rect b="b" l="l" r="r" t="t"/>
              <a:pathLst>
                <a:path extrusionOk="0" h="19" w="23">
                  <a:moveTo>
                    <a:pt x="10" y="19"/>
                  </a:moveTo>
                  <a:cubicBezTo>
                    <a:pt x="8" y="19"/>
                    <a:pt x="5" y="19"/>
                    <a:pt x="3" y="19"/>
                  </a:cubicBezTo>
                  <a:cubicBezTo>
                    <a:pt x="0" y="12"/>
                    <a:pt x="1" y="7"/>
                    <a:pt x="8" y="3"/>
                  </a:cubicBezTo>
                  <a:cubicBezTo>
                    <a:pt x="13" y="0"/>
                    <a:pt x="19" y="0"/>
                    <a:pt x="23" y="6"/>
                  </a:cubicBezTo>
                  <a:cubicBezTo>
                    <a:pt x="21" y="6"/>
                    <a:pt x="18" y="5"/>
                    <a:pt x="16" y="7"/>
                  </a:cubicBezTo>
                  <a:cubicBezTo>
                    <a:pt x="12" y="10"/>
                    <a:pt x="8" y="13"/>
                    <a:pt x="10" y="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6161" y="2610"/>
              <a:ext cx="29" cy="50"/>
            </a:xfrm>
            <a:custGeom>
              <a:rect b="b" l="l" r="r" t="t"/>
              <a:pathLst>
                <a:path extrusionOk="0" h="23" w="13">
                  <a:moveTo>
                    <a:pt x="13" y="0"/>
                  </a:moveTo>
                  <a:cubicBezTo>
                    <a:pt x="13" y="2"/>
                    <a:pt x="13" y="4"/>
                    <a:pt x="13" y="6"/>
                  </a:cubicBezTo>
                  <a:cubicBezTo>
                    <a:pt x="12" y="10"/>
                    <a:pt x="12" y="14"/>
                    <a:pt x="13" y="18"/>
                  </a:cubicBezTo>
                  <a:cubicBezTo>
                    <a:pt x="11" y="19"/>
                    <a:pt x="10" y="21"/>
                    <a:pt x="10" y="23"/>
                  </a:cubicBezTo>
                  <a:cubicBezTo>
                    <a:pt x="0" y="15"/>
                    <a:pt x="1" y="5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6810" y="1948"/>
              <a:ext cx="59" cy="39"/>
            </a:xfrm>
            <a:custGeom>
              <a:rect b="b" l="l" r="r" t="t"/>
              <a:pathLst>
                <a:path extrusionOk="0" h="18" w="27">
                  <a:moveTo>
                    <a:pt x="27" y="7"/>
                  </a:moveTo>
                  <a:cubicBezTo>
                    <a:pt x="26" y="8"/>
                    <a:pt x="25" y="10"/>
                    <a:pt x="24" y="12"/>
                  </a:cubicBezTo>
                  <a:cubicBezTo>
                    <a:pt x="21" y="12"/>
                    <a:pt x="18" y="12"/>
                    <a:pt x="14" y="12"/>
                  </a:cubicBezTo>
                  <a:cubicBezTo>
                    <a:pt x="13" y="15"/>
                    <a:pt x="17" y="16"/>
                    <a:pt x="18" y="18"/>
                  </a:cubicBezTo>
                  <a:cubicBezTo>
                    <a:pt x="10" y="16"/>
                    <a:pt x="8" y="9"/>
                    <a:pt x="2" y="5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5" y="7"/>
                    <a:pt x="12" y="7"/>
                    <a:pt x="19" y="6"/>
                  </a:cubicBezTo>
                  <a:cubicBezTo>
                    <a:pt x="21" y="6"/>
                    <a:pt x="24" y="7"/>
                    <a:pt x="27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5492" y="1861"/>
              <a:ext cx="42" cy="45"/>
            </a:xfrm>
            <a:custGeom>
              <a:rect b="b" l="l" r="r" t="t"/>
              <a:pathLst>
                <a:path extrusionOk="0" h="21" w="19">
                  <a:moveTo>
                    <a:pt x="0" y="5"/>
                  </a:moveTo>
                  <a:cubicBezTo>
                    <a:pt x="2" y="4"/>
                    <a:pt x="3" y="3"/>
                    <a:pt x="3" y="0"/>
                  </a:cubicBezTo>
                  <a:cubicBezTo>
                    <a:pt x="8" y="5"/>
                    <a:pt x="14" y="10"/>
                    <a:pt x="19" y="16"/>
                  </a:cubicBezTo>
                  <a:cubicBezTo>
                    <a:pt x="17" y="17"/>
                    <a:pt x="18" y="20"/>
                    <a:pt x="17" y="21"/>
                  </a:cubicBezTo>
                  <a:cubicBezTo>
                    <a:pt x="11" y="16"/>
                    <a:pt x="5" y="10"/>
                    <a:pt x="0" y="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6656" y="2096"/>
              <a:ext cx="39" cy="46"/>
            </a:xfrm>
            <a:custGeom>
              <a:rect b="b" l="l" r="r" t="t"/>
              <a:pathLst>
                <a:path extrusionOk="0" h="21" w="18">
                  <a:moveTo>
                    <a:pt x="0" y="3"/>
                  </a:moveTo>
                  <a:cubicBezTo>
                    <a:pt x="2" y="2"/>
                    <a:pt x="4" y="2"/>
                    <a:pt x="5" y="0"/>
                  </a:cubicBezTo>
                  <a:cubicBezTo>
                    <a:pt x="9" y="4"/>
                    <a:pt x="14" y="8"/>
                    <a:pt x="18" y="13"/>
                  </a:cubicBezTo>
                  <a:cubicBezTo>
                    <a:pt x="18" y="15"/>
                    <a:pt x="18" y="18"/>
                    <a:pt x="18" y="21"/>
                  </a:cubicBezTo>
                  <a:cubicBezTo>
                    <a:pt x="12" y="15"/>
                    <a:pt x="6" y="9"/>
                    <a:pt x="0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6765" y="2013"/>
              <a:ext cx="37" cy="28"/>
            </a:xfrm>
            <a:custGeom>
              <a:rect b="b" l="l" r="r" t="t"/>
              <a:pathLst>
                <a:path extrusionOk="0" h="13" w="17">
                  <a:moveTo>
                    <a:pt x="0" y="9"/>
                  </a:moveTo>
                  <a:cubicBezTo>
                    <a:pt x="0" y="7"/>
                    <a:pt x="0" y="5"/>
                    <a:pt x="0" y="3"/>
                  </a:cubicBezTo>
                  <a:cubicBezTo>
                    <a:pt x="10" y="0"/>
                    <a:pt x="13" y="1"/>
                    <a:pt x="17" y="9"/>
                  </a:cubicBezTo>
                  <a:cubicBezTo>
                    <a:pt x="16" y="11"/>
                    <a:pt x="15" y="13"/>
                    <a:pt x="12" y="13"/>
                  </a:cubicBezTo>
                  <a:cubicBezTo>
                    <a:pt x="9" y="10"/>
                    <a:pt x="5" y="10"/>
                    <a:pt x="0" y="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6767" y="2033"/>
              <a:ext cx="39" cy="35"/>
            </a:xfrm>
            <a:custGeom>
              <a:rect b="b" l="l" r="r" t="t"/>
              <a:pathLst>
                <a:path extrusionOk="0" h="16" w="18">
                  <a:moveTo>
                    <a:pt x="12" y="3"/>
                  </a:moveTo>
                  <a:cubicBezTo>
                    <a:pt x="14" y="2"/>
                    <a:pt x="15" y="1"/>
                    <a:pt x="16" y="0"/>
                  </a:cubicBezTo>
                  <a:cubicBezTo>
                    <a:pt x="18" y="12"/>
                    <a:pt x="14" y="16"/>
                    <a:pt x="2" y="16"/>
                  </a:cubicBezTo>
                  <a:cubicBezTo>
                    <a:pt x="0" y="11"/>
                    <a:pt x="5" y="11"/>
                    <a:pt x="7" y="9"/>
                  </a:cubicBezTo>
                  <a:cubicBezTo>
                    <a:pt x="9" y="7"/>
                    <a:pt x="10" y="4"/>
                    <a:pt x="1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6749" y="2035"/>
              <a:ext cx="38" cy="33"/>
            </a:xfrm>
            <a:custGeom>
              <a:rect b="b" l="l" r="r" t="t"/>
              <a:pathLst>
                <a:path extrusionOk="0" h="15" w="17">
                  <a:moveTo>
                    <a:pt x="17" y="9"/>
                  </a:moveTo>
                  <a:cubicBezTo>
                    <a:pt x="15" y="11"/>
                    <a:pt x="10" y="10"/>
                    <a:pt x="10" y="15"/>
                  </a:cubicBezTo>
                  <a:cubicBezTo>
                    <a:pt x="3" y="13"/>
                    <a:pt x="0" y="8"/>
                    <a:pt x="2" y="0"/>
                  </a:cubicBezTo>
                  <a:cubicBezTo>
                    <a:pt x="3" y="2"/>
                    <a:pt x="5" y="2"/>
                    <a:pt x="7" y="2"/>
                  </a:cubicBezTo>
                  <a:cubicBezTo>
                    <a:pt x="9" y="5"/>
                    <a:pt x="13" y="6"/>
                    <a:pt x="17" y="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6218" y="2137"/>
              <a:ext cx="46" cy="22"/>
            </a:xfrm>
            <a:custGeom>
              <a:rect b="b" l="l" r="r" t="t"/>
              <a:pathLst>
                <a:path extrusionOk="0" h="10" w="21">
                  <a:moveTo>
                    <a:pt x="0" y="4"/>
                  </a:moveTo>
                  <a:cubicBezTo>
                    <a:pt x="5" y="0"/>
                    <a:pt x="12" y="2"/>
                    <a:pt x="17" y="3"/>
                  </a:cubicBezTo>
                  <a:cubicBezTo>
                    <a:pt x="21" y="3"/>
                    <a:pt x="19" y="7"/>
                    <a:pt x="19" y="10"/>
                  </a:cubicBezTo>
                  <a:cubicBezTo>
                    <a:pt x="18" y="5"/>
                    <a:pt x="16" y="2"/>
                    <a:pt x="10" y="3"/>
                  </a:cubicBezTo>
                  <a:cubicBezTo>
                    <a:pt x="7" y="4"/>
                    <a:pt x="3" y="4"/>
                    <a:pt x="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6253" y="2555"/>
              <a:ext cx="17" cy="18"/>
            </a:xfrm>
            <a:custGeom>
              <a:rect b="b" l="l" r="r" t="t"/>
              <a:pathLst>
                <a:path extrusionOk="0" h="8" w="8">
                  <a:moveTo>
                    <a:pt x="3" y="0"/>
                  </a:moveTo>
                  <a:cubicBezTo>
                    <a:pt x="4" y="1"/>
                    <a:pt x="5" y="2"/>
                    <a:pt x="6" y="2"/>
                  </a:cubicBezTo>
                  <a:cubicBezTo>
                    <a:pt x="8" y="3"/>
                    <a:pt x="8" y="5"/>
                    <a:pt x="6" y="7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0" y="5"/>
                    <a:pt x="1" y="2"/>
                    <a:pt x="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6795" y="1737"/>
              <a:ext cx="29" cy="28"/>
            </a:xfrm>
            <a:custGeom>
              <a:rect b="b" l="l" r="r" t="t"/>
              <a:pathLst>
                <a:path extrusionOk="0" h="13" w="13">
                  <a:moveTo>
                    <a:pt x="13" y="6"/>
                  </a:moveTo>
                  <a:cubicBezTo>
                    <a:pt x="13" y="10"/>
                    <a:pt x="11" y="12"/>
                    <a:pt x="7" y="12"/>
                  </a:cubicBezTo>
                  <a:cubicBezTo>
                    <a:pt x="3" y="13"/>
                    <a:pt x="1" y="11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3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6972" y="1551"/>
              <a:ext cx="26" cy="29"/>
            </a:xfrm>
            <a:custGeom>
              <a:rect b="b" l="l" r="r" t="t"/>
              <a:pathLst>
                <a:path extrusionOk="0" h="13" w="12">
                  <a:moveTo>
                    <a:pt x="6" y="0"/>
                  </a:moveTo>
                  <a:cubicBezTo>
                    <a:pt x="10" y="0"/>
                    <a:pt x="12" y="3"/>
                    <a:pt x="12" y="6"/>
                  </a:cubicBezTo>
                  <a:cubicBezTo>
                    <a:pt x="12" y="10"/>
                    <a:pt x="10" y="13"/>
                    <a:pt x="6" y="13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6904" y="1532"/>
              <a:ext cx="28" cy="26"/>
            </a:xfrm>
            <a:custGeom>
              <a:rect b="b" l="l" r="r" t="t"/>
              <a:pathLst>
                <a:path extrusionOk="0" h="12" w="13">
                  <a:moveTo>
                    <a:pt x="7" y="12"/>
                  </a:moveTo>
                  <a:cubicBezTo>
                    <a:pt x="3" y="11"/>
                    <a:pt x="0" y="10"/>
                    <a:pt x="0" y="5"/>
                  </a:cubicBezTo>
                  <a:cubicBezTo>
                    <a:pt x="1" y="1"/>
                    <a:pt x="3" y="0"/>
                    <a:pt x="7" y="0"/>
                  </a:cubicBezTo>
                  <a:cubicBezTo>
                    <a:pt x="11" y="0"/>
                    <a:pt x="13" y="2"/>
                    <a:pt x="13" y="6"/>
                  </a:cubicBezTo>
                  <a:cubicBezTo>
                    <a:pt x="13" y="10"/>
                    <a:pt x="10" y="11"/>
                    <a:pt x="7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6765" y="1551"/>
              <a:ext cx="28" cy="29"/>
            </a:xfrm>
            <a:custGeom>
              <a:rect b="b" l="l" r="r" t="t"/>
              <a:pathLst>
                <a:path extrusionOk="0" h="13" w="13">
                  <a:moveTo>
                    <a:pt x="13" y="7"/>
                  </a:moveTo>
                  <a:cubicBezTo>
                    <a:pt x="12" y="11"/>
                    <a:pt x="10" y="13"/>
                    <a:pt x="6" y="13"/>
                  </a:cubicBezTo>
                  <a:cubicBezTo>
                    <a:pt x="2" y="13"/>
                    <a:pt x="0" y="11"/>
                    <a:pt x="0" y="7"/>
                  </a:cubicBezTo>
                  <a:cubicBezTo>
                    <a:pt x="0" y="3"/>
                    <a:pt x="2" y="1"/>
                    <a:pt x="6" y="1"/>
                  </a:cubicBezTo>
                  <a:cubicBezTo>
                    <a:pt x="10" y="0"/>
                    <a:pt x="12" y="3"/>
                    <a:pt x="13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6998" y="1678"/>
              <a:ext cx="28" cy="28"/>
            </a:xfrm>
            <a:custGeom>
              <a:rect b="b" l="l" r="r" t="t"/>
              <a:pathLst>
                <a:path extrusionOk="0" h="13" w="13">
                  <a:moveTo>
                    <a:pt x="7" y="0"/>
                  </a:moveTo>
                  <a:cubicBezTo>
                    <a:pt x="11" y="1"/>
                    <a:pt x="13" y="3"/>
                    <a:pt x="13" y="7"/>
                  </a:cubicBezTo>
                  <a:cubicBezTo>
                    <a:pt x="13" y="11"/>
                    <a:pt x="11" y="13"/>
                    <a:pt x="7" y="13"/>
                  </a:cubicBezTo>
                  <a:cubicBezTo>
                    <a:pt x="3" y="13"/>
                    <a:pt x="1" y="11"/>
                    <a:pt x="1" y="8"/>
                  </a:cubicBezTo>
                  <a:cubicBezTo>
                    <a:pt x="0" y="3"/>
                    <a:pt x="3" y="1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6922" y="1423"/>
              <a:ext cx="26" cy="28"/>
            </a:xfrm>
            <a:custGeom>
              <a:rect b="b" l="l" r="r" t="t"/>
              <a:pathLst>
                <a:path extrusionOk="0" h="13" w="12">
                  <a:moveTo>
                    <a:pt x="12" y="6"/>
                  </a:moveTo>
                  <a:cubicBezTo>
                    <a:pt x="12" y="10"/>
                    <a:pt x="11" y="13"/>
                    <a:pt x="6" y="13"/>
                  </a:cubicBezTo>
                  <a:cubicBezTo>
                    <a:pt x="2" y="13"/>
                    <a:pt x="0" y="10"/>
                    <a:pt x="0" y="7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6939" y="1741"/>
              <a:ext cx="28" cy="28"/>
            </a:xfrm>
            <a:custGeom>
              <a:rect b="b" l="l" r="r" t="t"/>
              <a:pathLst>
                <a:path extrusionOk="0" h="13" w="13">
                  <a:moveTo>
                    <a:pt x="6" y="0"/>
                  </a:moveTo>
                  <a:cubicBezTo>
                    <a:pt x="10" y="0"/>
                    <a:pt x="13" y="2"/>
                    <a:pt x="13" y="6"/>
                  </a:cubicBezTo>
                  <a:cubicBezTo>
                    <a:pt x="13" y="10"/>
                    <a:pt x="10" y="12"/>
                    <a:pt x="7" y="13"/>
                  </a:cubicBezTo>
                  <a:cubicBezTo>
                    <a:pt x="3" y="13"/>
                    <a:pt x="0" y="11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5562" y="1737"/>
              <a:ext cx="28" cy="26"/>
            </a:xfrm>
            <a:custGeom>
              <a:rect b="b" l="l" r="r" t="t"/>
              <a:pathLst>
                <a:path extrusionOk="0" h="12" w="13">
                  <a:moveTo>
                    <a:pt x="7" y="12"/>
                  </a:moveTo>
                  <a:cubicBezTo>
                    <a:pt x="2" y="12"/>
                    <a:pt x="0" y="10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11" y="0"/>
                    <a:pt x="13" y="3"/>
                    <a:pt x="13" y="7"/>
                  </a:cubicBezTo>
                  <a:cubicBezTo>
                    <a:pt x="12" y="11"/>
                    <a:pt x="10" y="12"/>
                    <a:pt x="7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5453" y="1530"/>
              <a:ext cx="29" cy="28"/>
            </a:xfrm>
            <a:custGeom>
              <a:rect b="b" l="l" r="r" t="t"/>
              <a:pathLst>
                <a:path extrusionOk="0" h="13" w="13">
                  <a:moveTo>
                    <a:pt x="7" y="0"/>
                  </a:moveTo>
                  <a:cubicBezTo>
                    <a:pt x="10" y="1"/>
                    <a:pt x="13" y="3"/>
                    <a:pt x="13" y="7"/>
                  </a:cubicBezTo>
                  <a:cubicBezTo>
                    <a:pt x="13" y="11"/>
                    <a:pt x="10" y="13"/>
                    <a:pt x="6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3"/>
                    <a:pt x="3" y="1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5388" y="1551"/>
              <a:ext cx="26" cy="29"/>
            </a:xfrm>
            <a:custGeom>
              <a:rect b="b" l="l" r="r" t="t"/>
              <a:pathLst>
                <a:path extrusionOk="0" h="13" w="12">
                  <a:moveTo>
                    <a:pt x="7" y="0"/>
                  </a:moveTo>
                  <a:cubicBezTo>
                    <a:pt x="10" y="0"/>
                    <a:pt x="12" y="3"/>
                    <a:pt x="12" y="7"/>
                  </a:cubicBezTo>
                  <a:cubicBezTo>
                    <a:pt x="12" y="11"/>
                    <a:pt x="10" y="13"/>
                    <a:pt x="6" y="13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0" y="3"/>
                    <a:pt x="2" y="0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5595" y="1554"/>
              <a:ext cx="26" cy="28"/>
            </a:xfrm>
            <a:custGeom>
              <a:rect b="b" l="l" r="r" t="t"/>
              <a:pathLst>
                <a:path extrusionOk="0" h="13" w="12">
                  <a:moveTo>
                    <a:pt x="12" y="6"/>
                  </a:moveTo>
                  <a:cubicBezTo>
                    <a:pt x="12" y="10"/>
                    <a:pt x="10" y="12"/>
                    <a:pt x="6" y="12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5360" y="1678"/>
              <a:ext cx="28" cy="28"/>
            </a:xfrm>
            <a:custGeom>
              <a:rect b="b" l="l" r="r" t="t"/>
              <a:pathLst>
                <a:path extrusionOk="0" h="13" w="13">
                  <a:moveTo>
                    <a:pt x="6" y="0"/>
                  </a:moveTo>
                  <a:cubicBezTo>
                    <a:pt x="10" y="1"/>
                    <a:pt x="13" y="3"/>
                    <a:pt x="12" y="8"/>
                  </a:cubicBezTo>
                  <a:cubicBezTo>
                    <a:pt x="12" y="11"/>
                    <a:pt x="10" y="13"/>
                    <a:pt x="6" y="13"/>
                  </a:cubicBezTo>
                  <a:cubicBezTo>
                    <a:pt x="2" y="13"/>
                    <a:pt x="0" y="11"/>
                    <a:pt x="0" y="7"/>
                  </a:cubicBezTo>
                  <a:cubicBezTo>
                    <a:pt x="0" y="3"/>
                    <a:pt x="2" y="1"/>
                    <a:pt x="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5418" y="1741"/>
              <a:ext cx="29" cy="28"/>
            </a:xfrm>
            <a:custGeom>
              <a:rect b="b" l="l" r="r" t="t"/>
              <a:pathLst>
                <a:path extrusionOk="0" h="13" w="13">
                  <a:moveTo>
                    <a:pt x="13" y="6"/>
                  </a:moveTo>
                  <a:cubicBezTo>
                    <a:pt x="13" y="10"/>
                    <a:pt x="10" y="12"/>
                    <a:pt x="7" y="12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" y="0"/>
                    <a:pt x="12" y="2"/>
                    <a:pt x="13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5438" y="1423"/>
              <a:ext cx="26" cy="28"/>
            </a:xfrm>
            <a:custGeom>
              <a:rect b="b" l="l" r="r" t="t"/>
              <a:pathLst>
                <a:path extrusionOk="0" h="13" w="12">
                  <a:moveTo>
                    <a:pt x="6" y="13"/>
                  </a:moveTo>
                  <a:cubicBezTo>
                    <a:pt x="2" y="13"/>
                    <a:pt x="0" y="10"/>
                    <a:pt x="0" y="7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10"/>
                    <a:pt x="10" y="13"/>
                    <a:pt x="6" y="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6510" y="2320"/>
              <a:ext cx="26" cy="28"/>
            </a:xfrm>
            <a:custGeom>
              <a:rect b="b" l="l" r="r" t="t"/>
              <a:pathLst>
                <a:path extrusionOk="0" h="13" w="12">
                  <a:moveTo>
                    <a:pt x="12" y="7"/>
                  </a:moveTo>
                  <a:cubicBezTo>
                    <a:pt x="12" y="11"/>
                    <a:pt x="10" y="13"/>
                    <a:pt x="6" y="13"/>
                  </a:cubicBezTo>
                  <a:cubicBezTo>
                    <a:pt x="2" y="13"/>
                    <a:pt x="0" y="11"/>
                    <a:pt x="0" y="7"/>
                  </a:cubicBezTo>
                  <a:cubicBezTo>
                    <a:pt x="0" y="3"/>
                    <a:pt x="2" y="1"/>
                    <a:pt x="6" y="0"/>
                  </a:cubicBezTo>
                  <a:cubicBezTo>
                    <a:pt x="10" y="0"/>
                    <a:pt x="12" y="3"/>
                    <a:pt x="12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6584" y="2227"/>
              <a:ext cx="28" cy="28"/>
            </a:xfrm>
            <a:custGeom>
              <a:rect b="b" l="l" r="r" t="t"/>
              <a:pathLst>
                <a:path extrusionOk="0" h="13" w="13">
                  <a:moveTo>
                    <a:pt x="7" y="0"/>
                  </a:moveTo>
                  <a:cubicBezTo>
                    <a:pt x="11" y="1"/>
                    <a:pt x="13" y="3"/>
                    <a:pt x="13" y="6"/>
                  </a:cubicBezTo>
                  <a:cubicBezTo>
                    <a:pt x="13" y="10"/>
                    <a:pt x="11" y="13"/>
                    <a:pt x="7" y="13"/>
                  </a:cubicBezTo>
                  <a:cubicBezTo>
                    <a:pt x="2" y="13"/>
                    <a:pt x="0" y="10"/>
                    <a:pt x="1" y="6"/>
                  </a:cubicBezTo>
                  <a:cubicBezTo>
                    <a:pt x="1" y="2"/>
                    <a:pt x="4" y="1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617" y="2440"/>
              <a:ext cx="28" cy="28"/>
            </a:xfrm>
            <a:custGeom>
              <a:rect b="b" l="l" r="r" t="t"/>
              <a:pathLst>
                <a:path extrusionOk="0" h="13" w="13">
                  <a:moveTo>
                    <a:pt x="13" y="6"/>
                  </a:moveTo>
                  <a:cubicBezTo>
                    <a:pt x="12" y="10"/>
                    <a:pt x="10" y="13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" y="0"/>
                    <a:pt x="12" y="2"/>
                    <a:pt x="13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6728" y="2372"/>
              <a:ext cx="26" cy="29"/>
            </a:xfrm>
            <a:custGeom>
              <a:rect b="b" l="l" r="r" t="t"/>
              <a:pathLst>
                <a:path extrusionOk="0" h="13" w="12">
                  <a:moveTo>
                    <a:pt x="6" y="0"/>
                  </a:moveTo>
                  <a:cubicBezTo>
                    <a:pt x="10" y="1"/>
                    <a:pt x="12" y="3"/>
                    <a:pt x="12" y="7"/>
                  </a:cubicBezTo>
                  <a:cubicBezTo>
                    <a:pt x="12" y="11"/>
                    <a:pt x="10" y="13"/>
                    <a:pt x="6" y="13"/>
                  </a:cubicBezTo>
                  <a:cubicBezTo>
                    <a:pt x="2" y="13"/>
                    <a:pt x="0" y="10"/>
                    <a:pt x="0" y="7"/>
                  </a:cubicBezTo>
                  <a:cubicBezTo>
                    <a:pt x="0" y="3"/>
                    <a:pt x="2" y="0"/>
                    <a:pt x="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6702" y="2440"/>
              <a:ext cx="28" cy="28"/>
            </a:xfrm>
            <a:custGeom>
              <a:rect b="b" l="l" r="r" t="t"/>
              <a:pathLst>
                <a:path extrusionOk="0" h="13" w="13">
                  <a:moveTo>
                    <a:pt x="7" y="13"/>
                  </a:moveTo>
                  <a:cubicBezTo>
                    <a:pt x="3" y="13"/>
                    <a:pt x="0" y="10"/>
                    <a:pt x="1" y="6"/>
                  </a:cubicBezTo>
                  <a:cubicBezTo>
                    <a:pt x="1" y="3"/>
                    <a:pt x="3" y="0"/>
                    <a:pt x="7" y="0"/>
                  </a:cubicBezTo>
                  <a:cubicBezTo>
                    <a:pt x="11" y="0"/>
                    <a:pt x="13" y="3"/>
                    <a:pt x="13" y="7"/>
                  </a:cubicBezTo>
                  <a:cubicBezTo>
                    <a:pt x="13" y="11"/>
                    <a:pt x="11" y="13"/>
                    <a:pt x="7" y="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6797" y="2344"/>
              <a:ext cx="29" cy="28"/>
            </a:xfrm>
            <a:custGeom>
              <a:rect b="b" l="l" r="r" t="t"/>
              <a:pathLst>
                <a:path extrusionOk="0" h="13" w="13">
                  <a:moveTo>
                    <a:pt x="7" y="0"/>
                  </a:moveTo>
                  <a:cubicBezTo>
                    <a:pt x="10" y="1"/>
                    <a:pt x="13" y="3"/>
                    <a:pt x="13" y="6"/>
                  </a:cubicBezTo>
                  <a:cubicBezTo>
                    <a:pt x="13" y="10"/>
                    <a:pt x="11" y="13"/>
                    <a:pt x="7" y="13"/>
                  </a:cubicBezTo>
                  <a:cubicBezTo>
                    <a:pt x="3" y="13"/>
                    <a:pt x="1" y="11"/>
                    <a:pt x="1" y="8"/>
                  </a:cubicBezTo>
                  <a:cubicBezTo>
                    <a:pt x="0" y="3"/>
                    <a:pt x="3" y="1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6521" y="2457"/>
              <a:ext cx="28" cy="29"/>
            </a:xfrm>
            <a:custGeom>
              <a:rect b="b" l="l" r="r" t="t"/>
              <a:pathLst>
                <a:path extrusionOk="0" h="13" w="13">
                  <a:moveTo>
                    <a:pt x="13" y="6"/>
                  </a:moveTo>
                  <a:cubicBezTo>
                    <a:pt x="13" y="10"/>
                    <a:pt x="10" y="13"/>
                    <a:pt x="6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3"/>
                    <a:pt x="2" y="0"/>
                    <a:pt x="7" y="0"/>
                  </a:cubicBezTo>
                  <a:cubicBezTo>
                    <a:pt x="10" y="0"/>
                    <a:pt x="12" y="2"/>
                    <a:pt x="13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6617" y="1149"/>
              <a:ext cx="28" cy="28"/>
            </a:xfrm>
            <a:custGeom>
              <a:rect b="b" l="l" r="r" t="t"/>
              <a:pathLst>
                <a:path extrusionOk="0" h="13" w="13">
                  <a:moveTo>
                    <a:pt x="6" y="0"/>
                  </a:moveTo>
                  <a:cubicBezTo>
                    <a:pt x="10" y="0"/>
                    <a:pt x="12" y="3"/>
                    <a:pt x="12" y="7"/>
                  </a:cubicBezTo>
                  <a:cubicBezTo>
                    <a:pt x="13" y="10"/>
                    <a:pt x="10" y="13"/>
                    <a:pt x="7" y="13"/>
                  </a:cubicBezTo>
                  <a:cubicBezTo>
                    <a:pt x="3" y="13"/>
                    <a:pt x="0" y="11"/>
                    <a:pt x="0" y="7"/>
                  </a:cubicBezTo>
                  <a:cubicBezTo>
                    <a:pt x="0" y="3"/>
                    <a:pt x="2" y="1"/>
                    <a:pt x="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6704" y="1149"/>
              <a:ext cx="26" cy="28"/>
            </a:xfrm>
            <a:custGeom>
              <a:rect b="b" l="l" r="r" t="t"/>
              <a:pathLst>
                <a:path extrusionOk="0" h="13" w="12">
                  <a:moveTo>
                    <a:pt x="6" y="0"/>
                  </a:moveTo>
                  <a:cubicBezTo>
                    <a:pt x="10" y="0"/>
                    <a:pt x="12" y="2"/>
                    <a:pt x="12" y="6"/>
                  </a:cubicBezTo>
                  <a:cubicBezTo>
                    <a:pt x="12" y="10"/>
                    <a:pt x="9" y="13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6728" y="1216"/>
              <a:ext cx="26" cy="28"/>
            </a:xfrm>
            <a:custGeom>
              <a:rect b="b" l="l" r="r" t="t"/>
              <a:pathLst>
                <a:path extrusionOk="0" h="13" w="12">
                  <a:moveTo>
                    <a:pt x="12" y="6"/>
                  </a:moveTo>
                  <a:cubicBezTo>
                    <a:pt x="12" y="10"/>
                    <a:pt x="10" y="12"/>
                    <a:pt x="6" y="12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6508" y="1268"/>
              <a:ext cx="28" cy="26"/>
            </a:xfrm>
            <a:custGeom>
              <a:rect b="b" l="l" r="r" t="t"/>
              <a:pathLst>
                <a:path extrusionOk="0" h="12" w="13">
                  <a:moveTo>
                    <a:pt x="13" y="6"/>
                  </a:moveTo>
                  <a:cubicBezTo>
                    <a:pt x="13" y="10"/>
                    <a:pt x="11" y="12"/>
                    <a:pt x="7" y="12"/>
                  </a:cubicBezTo>
                  <a:cubicBezTo>
                    <a:pt x="3" y="12"/>
                    <a:pt x="0" y="10"/>
                    <a:pt x="1" y="6"/>
                  </a:cubicBezTo>
                  <a:cubicBezTo>
                    <a:pt x="1" y="2"/>
                    <a:pt x="3" y="0"/>
                    <a:pt x="7" y="0"/>
                  </a:cubicBezTo>
                  <a:cubicBezTo>
                    <a:pt x="11" y="0"/>
                    <a:pt x="13" y="2"/>
                    <a:pt x="13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6521" y="1131"/>
              <a:ext cx="28" cy="28"/>
            </a:xfrm>
            <a:custGeom>
              <a:rect b="b" l="l" r="r" t="t"/>
              <a:pathLst>
                <a:path extrusionOk="0" h="13" w="13">
                  <a:moveTo>
                    <a:pt x="13" y="6"/>
                  </a:moveTo>
                  <a:cubicBezTo>
                    <a:pt x="13" y="10"/>
                    <a:pt x="11" y="12"/>
                    <a:pt x="7" y="13"/>
                  </a:cubicBezTo>
                  <a:cubicBezTo>
                    <a:pt x="3" y="13"/>
                    <a:pt x="1" y="11"/>
                    <a:pt x="0" y="7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" y="0"/>
                    <a:pt x="12" y="2"/>
                    <a:pt x="13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6586" y="1362"/>
              <a:ext cx="26" cy="26"/>
            </a:xfrm>
            <a:custGeom>
              <a:rect b="b" l="l" r="r" t="t"/>
              <a:pathLst>
                <a:path extrusionOk="0" h="12" w="12">
                  <a:moveTo>
                    <a:pt x="6" y="0"/>
                  </a:moveTo>
                  <a:cubicBezTo>
                    <a:pt x="10" y="0"/>
                    <a:pt x="12" y="2"/>
                    <a:pt x="12" y="6"/>
                  </a:cubicBezTo>
                  <a:cubicBezTo>
                    <a:pt x="12" y="9"/>
                    <a:pt x="10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5593" y="2028"/>
              <a:ext cx="28" cy="29"/>
            </a:xfrm>
            <a:custGeom>
              <a:rect b="b" l="l" r="r" t="t"/>
              <a:pathLst>
                <a:path extrusionOk="0" h="13" w="13">
                  <a:moveTo>
                    <a:pt x="13" y="6"/>
                  </a:moveTo>
                  <a:cubicBezTo>
                    <a:pt x="13" y="10"/>
                    <a:pt x="11" y="13"/>
                    <a:pt x="7" y="13"/>
                  </a:cubicBezTo>
                  <a:cubicBezTo>
                    <a:pt x="3" y="13"/>
                    <a:pt x="1" y="10"/>
                    <a:pt x="1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3" y="2"/>
                    <a:pt x="13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5453" y="2050"/>
              <a:ext cx="29" cy="28"/>
            </a:xfrm>
            <a:custGeom>
              <a:rect b="b" l="l" r="r" t="t"/>
              <a:pathLst>
                <a:path extrusionOk="0" h="13" w="13">
                  <a:moveTo>
                    <a:pt x="13" y="7"/>
                  </a:moveTo>
                  <a:cubicBezTo>
                    <a:pt x="12" y="11"/>
                    <a:pt x="10" y="13"/>
                    <a:pt x="7" y="13"/>
                  </a:cubicBezTo>
                  <a:cubicBezTo>
                    <a:pt x="3" y="13"/>
                    <a:pt x="0" y="11"/>
                    <a:pt x="0" y="7"/>
                  </a:cubicBezTo>
                  <a:cubicBezTo>
                    <a:pt x="0" y="3"/>
                    <a:pt x="2" y="1"/>
                    <a:pt x="6" y="0"/>
                  </a:cubicBezTo>
                  <a:cubicBezTo>
                    <a:pt x="10" y="0"/>
                    <a:pt x="12" y="3"/>
                    <a:pt x="13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5388" y="2031"/>
              <a:ext cx="26" cy="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5436" y="2157"/>
              <a:ext cx="28" cy="28"/>
            </a:xfrm>
            <a:custGeom>
              <a:rect b="b" l="l" r="r" t="t"/>
              <a:pathLst>
                <a:path extrusionOk="0" h="13" w="13">
                  <a:moveTo>
                    <a:pt x="13" y="7"/>
                  </a:moveTo>
                  <a:cubicBezTo>
                    <a:pt x="13" y="11"/>
                    <a:pt x="10" y="13"/>
                    <a:pt x="7" y="13"/>
                  </a:cubicBezTo>
                  <a:cubicBezTo>
                    <a:pt x="3" y="13"/>
                    <a:pt x="0" y="11"/>
                    <a:pt x="1" y="7"/>
                  </a:cubicBezTo>
                  <a:cubicBezTo>
                    <a:pt x="1" y="3"/>
                    <a:pt x="3" y="0"/>
                    <a:pt x="8" y="1"/>
                  </a:cubicBezTo>
                  <a:cubicBezTo>
                    <a:pt x="11" y="1"/>
                    <a:pt x="13" y="4"/>
                    <a:pt x="13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5560" y="1845"/>
              <a:ext cx="33" cy="29"/>
            </a:xfrm>
            <a:custGeom>
              <a:rect b="b" l="l" r="r" t="t"/>
              <a:pathLst>
                <a:path extrusionOk="0" h="13" w="15">
                  <a:moveTo>
                    <a:pt x="4" y="12"/>
                  </a:moveTo>
                  <a:cubicBezTo>
                    <a:pt x="2" y="9"/>
                    <a:pt x="0" y="7"/>
                    <a:pt x="2" y="3"/>
                  </a:cubicBezTo>
                  <a:cubicBezTo>
                    <a:pt x="4" y="0"/>
                    <a:pt x="7" y="1"/>
                    <a:pt x="10" y="0"/>
                  </a:cubicBezTo>
                  <a:cubicBezTo>
                    <a:pt x="14" y="3"/>
                    <a:pt x="15" y="6"/>
                    <a:pt x="13" y="9"/>
                  </a:cubicBezTo>
                  <a:cubicBezTo>
                    <a:pt x="11" y="13"/>
                    <a:pt x="7" y="13"/>
                    <a:pt x="4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5654" y="1149"/>
              <a:ext cx="30" cy="28"/>
            </a:xfrm>
            <a:custGeom>
              <a:rect b="b" l="l" r="r" t="t"/>
              <a:pathLst>
                <a:path extrusionOk="0" h="13" w="14">
                  <a:moveTo>
                    <a:pt x="7" y="13"/>
                  </a:moveTo>
                  <a:cubicBezTo>
                    <a:pt x="3" y="12"/>
                    <a:pt x="0" y="10"/>
                    <a:pt x="1" y="5"/>
                  </a:cubicBezTo>
                  <a:cubicBezTo>
                    <a:pt x="1" y="2"/>
                    <a:pt x="4" y="0"/>
                    <a:pt x="8" y="0"/>
                  </a:cubicBezTo>
                  <a:cubicBezTo>
                    <a:pt x="11" y="0"/>
                    <a:pt x="14" y="3"/>
                    <a:pt x="13" y="6"/>
                  </a:cubicBezTo>
                  <a:cubicBezTo>
                    <a:pt x="13" y="10"/>
                    <a:pt x="11" y="12"/>
                    <a:pt x="7" y="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5632" y="1216"/>
              <a:ext cx="28" cy="28"/>
            </a:xfrm>
            <a:custGeom>
              <a:rect b="b" l="l" r="r" t="t"/>
              <a:pathLst>
                <a:path extrusionOk="0" h="13" w="13">
                  <a:moveTo>
                    <a:pt x="13" y="6"/>
                  </a:moveTo>
                  <a:cubicBezTo>
                    <a:pt x="12" y="10"/>
                    <a:pt x="10" y="13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0" y="0"/>
                    <a:pt x="12" y="2"/>
                    <a:pt x="13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5743" y="1149"/>
              <a:ext cx="26" cy="28"/>
            </a:xfrm>
            <a:custGeom>
              <a:rect b="b" l="l" r="r" t="t"/>
              <a:pathLst>
                <a:path extrusionOk="0" h="13" w="12">
                  <a:moveTo>
                    <a:pt x="12" y="6"/>
                  </a:moveTo>
                  <a:cubicBezTo>
                    <a:pt x="12" y="10"/>
                    <a:pt x="10" y="13"/>
                    <a:pt x="6" y="13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" y="1"/>
                    <a:pt x="12" y="3"/>
                    <a:pt x="12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5773" y="1362"/>
              <a:ext cx="27" cy="26"/>
            </a:xfrm>
            <a:custGeom>
              <a:rect b="b" l="l" r="r" t="t"/>
              <a:pathLst>
                <a:path extrusionOk="0" h="12" w="12">
                  <a:moveTo>
                    <a:pt x="12" y="7"/>
                  </a:moveTo>
                  <a:cubicBezTo>
                    <a:pt x="12" y="10"/>
                    <a:pt x="10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0" y="0"/>
                    <a:pt x="12" y="2"/>
                    <a:pt x="12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5560" y="1244"/>
              <a:ext cx="28" cy="27"/>
            </a:xfrm>
            <a:custGeom>
              <a:rect b="b" l="l" r="r" t="t"/>
              <a:pathLst>
                <a:path extrusionOk="0" h="12" w="13">
                  <a:moveTo>
                    <a:pt x="6" y="0"/>
                  </a:moveTo>
                  <a:cubicBezTo>
                    <a:pt x="10" y="0"/>
                    <a:pt x="12" y="2"/>
                    <a:pt x="12" y="5"/>
                  </a:cubicBezTo>
                  <a:cubicBezTo>
                    <a:pt x="13" y="9"/>
                    <a:pt x="10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7000" y="1902"/>
              <a:ext cx="26" cy="28"/>
            </a:xfrm>
            <a:custGeom>
              <a:rect b="b" l="l" r="r" t="t"/>
              <a:pathLst>
                <a:path extrusionOk="0" h="13" w="12">
                  <a:moveTo>
                    <a:pt x="12" y="7"/>
                  </a:moveTo>
                  <a:cubicBezTo>
                    <a:pt x="11" y="11"/>
                    <a:pt x="9" y="13"/>
                    <a:pt x="5" y="13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10" y="1"/>
                    <a:pt x="12" y="3"/>
                    <a:pt x="12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6939" y="1841"/>
              <a:ext cx="28" cy="28"/>
            </a:xfrm>
            <a:custGeom>
              <a:rect b="b" l="l" r="r" t="t"/>
              <a:pathLst>
                <a:path extrusionOk="0" h="13" w="13">
                  <a:moveTo>
                    <a:pt x="6" y="13"/>
                  </a:moveTo>
                  <a:cubicBezTo>
                    <a:pt x="2" y="12"/>
                    <a:pt x="0" y="10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10" y="0"/>
                    <a:pt x="13" y="3"/>
                    <a:pt x="13" y="6"/>
                  </a:cubicBezTo>
                  <a:cubicBezTo>
                    <a:pt x="13" y="10"/>
                    <a:pt x="10" y="12"/>
                    <a:pt x="6" y="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6795" y="1845"/>
              <a:ext cx="29" cy="29"/>
            </a:xfrm>
            <a:custGeom>
              <a:rect b="b" l="l" r="r" t="t"/>
              <a:pathLst>
                <a:path extrusionOk="0" h="13" w="13">
                  <a:moveTo>
                    <a:pt x="13" y="6"/>
                  </a:moveTo>
                  <a:cubicBezTo>
                    <a:pt x="13" y="10"/>
                    <a:pt x="11" y="12"/>
                    <a:pt x="7" y="12"/>
                  </a:cubicBezTo>
                  <a:cubicBezTo>
                    <a:pt x="3" y="13"/>
                    <a:pt x="1" y="11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2"/>
                    <a:pt x="13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765" y="2026"/>
              <a:ext cx="28" cy="31"/>
            </a:xfrm>
            <a:custGeom>
              <a:rect b="b" l="l" r="r" t="t"/>
              <a:pathLst>
                <a:path extrusionOk="0" h="14" w="13">
                  <a:moveTo>
                    <a:pt x="10" y="13"/>
                  </a:moveTo>
                  <a:cubicBezTo>
                    <a:pt x="4" y="14"/>
                    <a:pt x="0" y="13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6" y="0"/>
                    <a:pt x="10" y="1"/>
                    <a:pt x="13" y="6"/>
                  </a:cubicBezTo>
                  <a:cubicBezTo>
                    <a:pt x="13" y="9"/>
                    <a:pt x="12" y="11"/>
                    <a:pt x="10" y="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6529" y="1042"/>
              <a:ext cx="29" cy="28"/>
            </a:xfrm>
            <a:custGeom>
              <a:rect b="b" l="l" r="r" t="t"/>
              <a:pathLst>
                <a:path extrusionOk="0" h="13" w="13">
                  <a:moveTo>
                    <a:pt x="7" y="13"/>
                  </a:moveTo>
                  <a:cubicBezTo>
                    <a:pt x="3" y="13"/>
                    <a:pt x="0" y="12"/>
                    <a:pt x="0" y="8"/>
                  </a:cubicBezTo>
                  <a:cubicBezTo>
                    <a:pt x="0" y="4"/>
                    <a:pt x="2" y="1"/>
                    <a:pt x="6" y="1"/>
                  </a:cubicBezTo>
                  <a:cubicBezTo>
                    <a:pt x="10" y="0"/>
                    <a:pt x="12" y="3"/>
                    <a:pt x="13" y="6"/>
                  </a:cubicBezTo>
                  <a:cubicBezTo>
                    <a:pt x="13" y="10"/>
                    <a:pt x="10" y="12"/>
                    <a:pt x="7" y="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6344" y="985"/>
              <a:ext cx="29" cy="29"/>
            </a:xfrm>
            <a:custGeom>
              <a:rect b="b" l="l" r="r" t="t"/>
              <a:pathLst>
                <a:path extrusionOk="0" h="13" w="13">
                  <a:moveTo>
                    <a:pt x="13" y="7"/>
                  </a:moveTo>
                  <a:cubicBezTo>
                    <a:pt x="12" y="11"/>
                    <a:pt x="10" y="13"/>
                    <a:pt x="5" y="13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3"/>
                    <a:pt x="13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6434" y="1055"/>
              <a:ext cx="28" cy="28"/>
            </a:xfrm>
            <a:custGeom>
              <a:rect b="b" l="l" r="r" t="t"/>
              <a:pathLst>
                <a:path extrusionOk="0" h="13" w="13">
                  <a:moveTo>
                    <a:pt x="7" y="13"/>
                  </a:moveTo>
                  <a:cubicBezTo>
                    <a:pt x="3" y="13"/>
                    <a:pt x="1" y="11"/>
                    <a:pt x="1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3" y="3"/>
                    <a:pt x="13" y="7"/>
                  </a:cubicBezTo>
                  <a:cubicBezTo>
                    <a:pt x="13" y="10"/>
                    <a:pt x="11" y="12"/>
                    <a:pt x="7" y="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5527" y="2268"/>
              <a:ext cx="29" cy="28"/>
            </a:xfrm>
            <a:custGeom>
              <a:rect b="b" l="l" r="r" t="t"/>
              <a:pathLst>
                <a:path extrusionOk="0" h="13" w="13">
                  <a:moveTo>
                    <a:pt x="7" y="13"/>
                  </a:moveTo>
                  <a:cubicBezTo>
                    <a:pt x="3" y="12"/>
                    <a:pt x="1" y="10"/>
                    <a:pt x="1" y="7"/>
                  </a:cubicBezTo>
                  <a:cubicBezTo>
                    <a:pt x="0" y="3"/>
                    <a:pt x="2" y="0"/>
                    <a:pt x="7" y="0"/>
                  </a:cubicBezTo>
                  <a:cubicBezTo>
                    <a:pt x="11" y="0"/>
                    <a:pt x="13" y="2"/>
                    <a:pt x="13" y="6"/>
                  </a:cubicBezTo>
                  <a:cubicBezTo>
                    <a:pt x="13" y="10"/>
                    <a:pt x="11" y="12"/>
                    <a:pt x="7" y="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5649" y="2240"/>
              <a:ext cx="29" cy="28"/>
            </a:xfrm>
            <a:custGeom>
              <a:rect b="b" l="l" r="r" t="t"/>
              <a:pathLst>
                <a:path extrusionOk="0" h="13" w="13">
                  <a:moveTo>
                    <a:pt x="7" y="0"/>
                  </a:moveTo>
                  <a:cubicBezTo>
                    <a:pt x="11" y="1"/>
                    <a:pt x="13" y="3"/>
                    <a:pt x="13" y="7"/>
                  </a:cubicBezTo>
                  <a:cubicBezTo>
                    <a:pt x="13" y="11"/>
                    <a:pt x="10" y="13"/>
                    <a:pt x="7" y="13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1" y="2"/>
                    <a:pt x="3" y="0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5514" y="2196"/>
              <a:ext cx="29" cy="26"/>
            </a:xfrm>
            <a:custGeom>
              <a:rect b="b" l="l" r="r" t="t"/>
              <a:pathLst>
                <a:path extrusionOk="0" h="12" w="13">
                  <a:moveTo>
                    <a:pt x="13" y="6"/>
                  </a:moveTo>
                  <a:cubicBezTo>
                    <a:pt x="12" y="10"/>
                    <a:pt x="10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0" y="0"/>
                    <a:pt x="12" y="2"/>
                    <a:pt x="13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5649" y="1342"/>
              <a:ext cx="29" cy="29"/>
            </a:xfrm>
            <a:custGeom>
              <a:rect b="b" l="l" r="r" t="t"/>
              <a:pathLst>
                <a:path extrusionOk="0" h="13" w="13">
                  <a:moveTo>
                    <a:pt x="13" y="6"/>
                  </a:moveTo>
                  <a:cubicBezTo>
                    <a:pt x="13" y="10"/>
                    <a:pt x="11" y="12"/>
                    <a:pt x="7" y="12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11" y="0"/>
                    <a:pt x="13" y="2"/>
                    <a:pt x="13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5527" y="1314"/>
              <a:ext cx="29" cy="28"/>
            </a:xfrm>
            <a:custGeom>
              <a:rect b="b" l="l" r="r" t="t"/>
              <a:pathLst>
                <a:path extrusionOk="0" h="13" w="13">
                  <a:moveTo>
                    <a:pt x="7" y="0"/>
                  </a:moveTo>
                  <a:cubicBezTo>
                    <a:pt x="11" y="0"/>
                    <a:pt x="13" y="3"/>
                    <a:pt x="13" y="7"/>
                  </a:cubicBezTo>
                  <a:cubicBezTo>
                    <a:pt x="13" y="10"/>
                    <a:pt x="10" y="13"/>
                    <a:pt x="7" y="13"/>
                  </a:cubicBezTo>
                  <a:cubicBezTo>
                    <a:pt x="2" y="12"/>
                    <a:pt x="0" y="10"/>
                    <a:pt x="1" y="6"/>
                  </a:cubicBezTo>
                  <a:cubicBezTo>
                    <a:pt x="1" y="2"/>
                    <a:pt x="3" y="0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5514" y="1386"/>
              <a:ext cx="26" cy="28"/>
            </a:xfrm>
            <a:custGeom>
              <a:rect b="b" l="l" r="r" t="t"/>
              <a:pathLst>
                <a:path extrusionOk="0" h="13" w="12">
                  <a:moveTo>
                    <a:pt x="12" y="6"/>
                  </a:moveTo>
                  <a:cubicBezTo>
                    <a:pt x="12" y="10"/>
                    <a:pt x="10" y="13"/>
                    <a:pt x="6" y="13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1"/>
                    <a:pt x="12" y="3"/>
                    <a:pt x="12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6830" y="1314"/>
              <a:ext cx="28" cy="28"/>
            </a:xfrm>
            <a:custGeom>
              <a:rect b="b" l="l" r="r" t="t"/>
              <a:pathLst>
                <a:path extrusionOk="0" h="13" w="13">
                  <a:moveTo>
                    <a:pt x="13" y="6"/>
                  </a:moveTo>
                  <a:cubicBezTo>
                    <a:pt x="12" y="10"/>
                    <a:pt x="10" y="13"/>
                    <a:pt x="6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" y="0"/>
                    <a:pt x="12" y="2"/>
                    <a:pt x="13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6708" y="1342"/>
              <a:ext cx="28" cy="29"/>
            </a:xfrm>
            <a:custGeom>
              <a:rect b="b" l="l" r="r" t="t"/>
              <a:pathLst>
                <a:path extrusionOk="0" h="13" w="13">
                  <a:moveTo>
                    <a:pt x="6" y="13"/>
                  </a:moveTo>
                  <a:cubicBezTo>
                    <a:pt x="3" y="12"/>
                    <a:pt x="0" y="11"/>
                    <a:pt x="0" y="7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0" y="0"/>
                    <a:pt x="13" y="3"/>
                    <a:pt x="13" y="6"/>
                  </a:cubicBezTo>
                  <a:cubicBezTo>
                    <a:pt x="13" y="10"/>
                    <a:pt x="10" y="12"/>
                    <a:pt x="6" y="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6845" y="1386"/>
              <a:ext cx="26" cy="28"/>
            </a:xfrm>
            <a:custGeom>
              <a:rect b="b" l="l" r="r" t="t"/>
              <a:pathLst>
                <a:path extrusionOk="0" h="13" w="12">
                  <a:moveTo>
                    <a:pt x="12" y="7"/>
                  </a:moveTo>
                  <a:cubicBezTo>
                    <a:pt x="12" y="11"/>
                    <a:pt x="9" y="13"/>
                    <a:pt x="6" y="13"/>
                  </a:cubicBezTo>
                  <a:cubicBezTo>
                    <a:pt x="2" y="13"/>
                    <a:pt x="0" y="10"/>
                    <a:pt x="0" y="7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0" y="1"/>
                    <a:pt x="12" y="3"/>
                    <a:pt x="12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5928" y="2534"/>
              <a:ext cx="28" cy="28"/>
            </a:xfrm>
            <a:custGeom>
              <a:rect b="b" l="l" r="r" t="t"/>
              <a:pathLst>
                <a:path extrusionOk="0" h="13" w="13">
                  <a:moveTo>
                    <a:pt x="5" y="0"/>
                  </a:moveTo>
                  <a:cubicBezTo>
                    <a:pt x="11" y="0"/>
                    <a:pt x="13" y="3"/>
                    <a:pt x="13" y="7"/>
                  </a:cubicBezTo>
                  <a:cubicBezTo>
                    <a:pt x="13" y="10"/>
                    <a:pt x="10" y="13"/>
                    <a:pt x="7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3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5832" y="2549"/>
              <a:ext cx="29" cy="26"/>
            </a:xfrm>
            <a:custGeom>
              <a:rect b="b" l="l" r="r" t="t"/>
              <a:pathLst>
                <a:path extrusionOk="0" h="12" w="13">
                  <a:moveTo>
                    <a:pt x="7" y="0"/>
                  </a:moveTo>
                  <a:cubicBezTo>
                    <a:pt x="10" y="0"/>
                    <a:pt x="13" y="2"/>
                    <a:pt x="13" y="6"/>
                  </a:cubicBezTo>
                  <a:cubicBezTo>
                    <a:pt x="13" y="10"/>
                    <a:pt x="10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6020" y="2603"/>
              <a:ext cx="28" cy="29"/>
            </a:xfrm>
            <a:custGeom>
              <a:rect b="b" l="l" r="r" t="t"/>
              <a:pathLst>
                <a:path extrusionOk="0" h="13" w="13">
                  <a:moveTo>
                    <a:pt x="13" y="6"/>
                  </a:moveTo>
                  <a:cubicBezTo>
                    <a:pt x="12" y="10"/>
                    <a:pt x="10" y="13"/>
                    <a:pt x="6" y="13"/>
                  </a:cubicBezTo>
                  <a:cubicBezTo>
                    <a:pt x="2" y="13"/>
                    <a:pt x="0" y="10"/>
                    <a:pt x="0" y="7"/>
                  </a:cubicBezTo>
                  <a:cubicBezTo>
                    <a:pt x="0" y="3"/>
                    <a:pt x="2" y="0"/>
                    <a:pt x="7" y="0"/>
                  </a:cubicBezTo>
                  <a:cubicBezTo>
                    <a:pt x="10" y="1"/>
                    <a:pt x="12" y="3"/>
                    <a:pt x="13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5928" y="1055"/>
              <a:ext cx="28" cy="28"/>
            </a:xfrm>
            <a:custGeom>
              <a:rect b="b" l="l" r="r" t="t"/>
              <a:pathLst>
                <a:path extrusionOk="0" h="13" w="13">
                  <a:moveTo>
                    <a:pt x="6" y="0"/>
                  </a:moveTo>
                  <a:cubicBezTo>
                    <a:pt x="10" y="0"/>
                    <a:pt x="12" y="2"/>
                    <a:pt x="13" y="6"/>
                  </a:cubicBezTo>
                  <a:cubicBezTo>
                    <a:pt x="13" y="10"/>
                    <a:pt x="11" y="12"/>
                    <a:pt x="7" y="13"/>
                  </a:cubicBezTo>
                  <a:cubicBezTo>
                    <a:pt x="3" y="13"/>
                    <a:pt x="1" y="11"/>
                    <a:pt x="0" y="7"/>
                  </a:cubicBezTo>
                  <a:cubicBezTo>
                    <a:pt x="0" y="3"/>
                    <a:pt x="2" y="1"/>
                    <a:pt x="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5832" y="1042"/>
              <a:ext cx="29" cy="26"/>
            </a:xfrm>
            <a:custGeom>
              <a:rect b="b" l="l" r="r" t="t"/>
              <a:pathLst>
                <a:path extrusionOk="0" h="12" w="13">
                  <a:moveTo>
                    <a:pt x="6" y="12"/>
                  </a:moveTo>
                  <a:cubicBezTo>
                    <a:pt x="2" y="12"/>
                    <a:pt x="0" y="10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3" y="2"/>
                    <a:pt x="13" y="7"/>
                  </a:cubicBezTo>
                  <a:cubicBezTo>
                    <a:pt x="12" y="10"/>
                    <a:pt x="10" y="12"/>
                    <a:pt x="6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6020" y="985"/>
              <a:ext cx="26" cy="29"/>
            </a:xfrm>
            <a:custGeom>
              <a:rect b="b" l="l" r="r" t="t"/>
              <a:pathLst>
                <a:path extrusionOk="0" h="13" w="12">
                  <a:moveTo>
                    <a:pt x="12" y="7"/>
                  </a:moveTo>
                  <a:cubicBezTo>
                    <a:pt x="12" y="11"/>
                    <a:pt x="10" y="13"/>
                    <a:pt x="5" y="13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3"/>
                    <a:pt x="12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6529" y="2547"/>
              <a:ext cx="29" cy="26"/>
            </a:xfrm>
            <a:custGeom>
              <a:rect b="b" l="l" r="r" t="t"/>
              <a:pathLst>
                <a:path extrusionOk="0" h="12" w="13">
                  <a:moveTo>
                    <a:pt x="13" y="6"/>
                  </a:moveTo>
                  <a:cubicBezTo>
                    <a:pt x="12" y="10"/>
                    <a:pt x="11" y="12"/>
                    <a:pt x="7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0" y="0"/>
                    <a:pt x="12" y="2"/>
                    <a:pt x="13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5850" y="2320"/>
              <a:ext cx="28" cy="28"/>
            </a:xfrm>
            <a:custGeom>
              <a:rect b="b" l="l" r="r" t="t"/>
              <a:pathLst>
                <a:path extrusionOk="0" h="13" w="13">
                  <a:moveTo>
                    <a:pt x="6" y="13"/>
                  </a:moveTo>
                  <a:cubicBezTo>
                    <a:pt x="2" y="13"/>
                    <a:pt x="0" y="11"/>
                    <a:pt x="0" y="7"/>
                  </a:cubicBezTo>
                  <a:cubicBezTo>
                    <a:pt x="0" y="3"/>
                    <a:pt x="3" y="0"/>
                    <a:pt x="7" y="1"/>
                  </a:cubicBezTo>
                  <a:cubicBezTo>
                    <a:pt x="10" y="1"/>
                    <a:pt x="13" y="3"/>
                    <a:pt x="12" y="7"/>
                  </a:cubicBezTo>
                  <a:cubicBezTo>
                    <a:pt x="12" y="11"/>
                    <a:pt x="10" y="13"/>
                    <a:pt x="6" y="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5837" y="2457"/>
              <a:ext cx="28" cy="29"/>
            </a:xfrm>
            <a:custGeom>
              <a:rect b="b" l="l" r="r" t="t"/>
              <a:pathLst>
                <a:path extrusionOk="0" h="13" w="13">
                  <a:moveTo>
                    <a:pt x="7" y="13"/>
                  </a:moveTo>
                  <a:cubicBezTo>
                    <a:pt x="3" y="12"/>
                    <a:pt x="1" y="11"/>
                    <a:pt x="1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0" y="0"/>
                    <a:pt x="13" y="2"/>
                    <a:pt x="13" y="6"/>
                  </a:cubicBezTo>
                  <a:cubicBezTo>
                    <a:pt x="13" y="10"/>
                    <a:pt x="11" y="12"/>
                    <a:pt x="7" y="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5850" y="1266"/>
              <a:ext cx="28" cy="28"/>
            </a:xfrm>
            <a:custGeom>
              <a:rect b="b" l="l" r="r" t="t"/>
              <a:pathLst>
                <a:path extrusionOk="0" h="13" w="13">
                  <a:moveTo>
                    <a:pt x="13" y="6"/>
                  </a:moveTo>
                  <a:cubicBezTo>
                    <a:pt x="12" y="10"/>
                    <a:pt x="10" y="13"/>
                    <a:pt x="7" y="13"/>
                  </a:cubicBezTo>
                  <a:cubicBezTo>
                    <a:pt x="3" y="13"/>
                    <a:pt x="0" y="11"/>
                    <a:pt x="0" y="7"/>
                  </a:cubicBezTo>
                  <a:cubicBezTo>
                    <a:pt x="0" y="4"/>
                    <a:pt x="2" y="1"/>
                    <a:pt x="5" y="1"/>
                  </a:cubicBezTo>
                  <a:cubicBezTo>
                    <a:pt x="10" y="0"/>
                    <a:pt x="12" y="3"/>
                    <a:pt x="13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5837" y="1131"/>
              <a:ext cx="28" cy="28"/>
            </a:xfrm>
            <a:custGeom>
              <a:rect b="b" l="l" r="r" t="t"/>
              <a:pathLst>
                <a:path extrusionOk="0" h="13" w="13">
                  <a:moveTo>
                    <a:pt x="13" y="6"/>
                  </a:moveTo>
                  <a:cubicBezTo>
                    <a:pt x="13" y="10"/>
                    <a:pt x="11" y="12"/>
                    <a:pt x="7" y="13"/>
                  </a:cubicBezTo>
                  <a:cubicBezTo>
                    <a:pt x="3" y="13"/>
                    <a:pt x="1" y="11"/>
                    <a:pt x="1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" y="0"/>
                    <a:pt x="12" y="2"/>
                    <a:pt x="13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7007" y="1791"/>
              <a:ext cx="28" cy="28"/>
            </a:xfrm>
            <a:custGeom>
              <a:rect b="b" l="l" r="r" t="t"/>
              <a:pathLst>
                <a:path extrusionOk="0" h="13" w="13">
                  <a:moveTo>
                    <a:pt x="6" y="0"/>
                  </a:moveTo>
                  <a:cubicBezTo>
                    <a:pt x="10" y="0"/>
                    <a:pt x="13" y="2"/>
                    <a:pt x="13" y="6"/>
                  </a:cubicBezTo>
                  <a:cubicBezTo>
                    <a:pt x="13" y="10"/>
                    <a:pt x="10" y="12"/>
                    <a:pt x="7" y="13"/>
                  </a:cubicBezTo>
                  <a:cubicBezTo>
                    <a:pt x="3" y="13"/>
                    <a:pt x="1" y="11"/>
                    <a:pt x="0" y="7"/>
                  </a:cubicBezTo>
                  <a:cubicBezTo>
                    <a:pt x="0" y="3"/>
                    <a:pt x="2" y="1"/>
                    <a:pt x="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6845" y="2194"/>
              <a:ext cx="26" cy="28"/>
            </a:xfrm>
            <a:custGeom>
              <a:rect b="b" l="l" r="r" t="t"/>
              <a:pathLst>
                <a:path extrusionOk="0" h="13" w="12">
                  <a:moveTo>
                    <a:pt x="12" y="7"/>
                  </a:moveTo>
                  <a:cubicBezTo>
                    <a:pt x="12" y="11"/>
                    <a:pt x="10" y="13"/>
                    <a:pt x="5" y="13"/>
                  </a:cubicBezTo>
                  <a:cubicBezTo>
                    <a:pt x="2" y="13"/>
                    <a:pt x="0" y="10"/>
                    <a:pt x="0" y="7"/>
                  </a:cubicBezTo>
                  <a:cubicBezTo>
                    <a:pt x="0" y="3"/>
                    <a:pt x="2" y="1"/>
                    <a:pt x="6" y="1"/>
                  </a:cubicBezTo>
                  <a:cubicBezTo>
                    <a:pt x="10" y="0"/>
                    <a:pt x="12" y="3"/>
                    <a:pt x="12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6830" y="2268"/>
              <a:ext cx="28" cy="28"/>
            </a:xfrm>
            <a:custGeom>
              <a:rect b="b" l="l" r="r" t="t"/>
              <a:pathLst>
                <a:path extrusionOk="0" h="13" w="13">
                  <a:moveTo>
                    <a:pt x="13" y="6"/>
                  </a:moveTo>
                  <a:cubicBezTo>
                    <a:pt x="12" y="10"/>
                    <a:pt x="10" y="13"/>
                    <a:pt x="6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" y="0"/>
                    <a:pt x="12" y="2"/>
                    <a:pt x="13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6266" y="1035"/>
              <a:ext cx="28" cy="26"/>
            </a:xfrm>
            <a:custGeom>
              <a:rect b="b" l="l" r="r" t="t"/>
              <a:pathLst>
                <a:path extrusionOk="0" h="12" w="13">
                  <a:moveTo>
                    <a:pt x="6" y="0"/>
                  </a:moveTo>
                  <a:cubicBezTo>
                    <a:pt x="10" y="0"/>
                    <a:pt x="13" y="2"/>
                    <a:pt x="13" y="6"/>
                  </a:cubicBezTo>
                  <a:cubicBezTo>
                    <a:pt x="13" y="10"/>
                    <a:pt x="11" y="12"/>
                    <a:pt x="7" y="12"/>
                  </a:cubicBezTo>
                  <a:cubicBezTo>
                    <a:pt x="3" y="12"/>
                    <a:pt x="1" y="11"/>
                    <a:pt x="0" y="7"/>
                  </a:cubicBezTo>
                  <a:cubicBezTo>
                    <a:pt x="0" y="3"/>
                    <a:pt x="3" y="1"/>
                    <a:pt x="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6904" y="2050"/>
              <a:ext cx="28" cy="28"/>
            </a:xfrm>
            <a:custGeom>
              <a:rect b="b" l="l" r="r" t="t"/>
              <a:pathLst>
                <a:path extrusionOk="0" h="13" w="13">
                  <a:moveTo>
                    <a:pt x="13" y="7"/>
                  </a:moveTo>
                  <a:cubicBezTo>
                    <a:pt x="12" y="11"/>
                    <a:pt x="10" y="13"/>
                    <a:pt x="6" y="13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1" y="3"/>
                    <a:pt x="3" y="0"/>
                    <a:pt x="7" y="0"/>
                  </a:cubicBezTo>
                  <a:cubicBezTo>
                    <a:pt x="11" y="0"/>
                    <a:pt x="13" y="3"/>
                    <a:pt x="13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6922" y="2159"/>
              <a:ext cx="26" cy="28"/>
            </a:xfrm>
            <a:custGeom>
              <a:rect b="b" l="l" r="r" t="t"/>
              <a:pathLst>
                <a:path extrusionOk="0" h="13" w="12">
                  <a:moveTo>
                    <a:pt x="12" y="6"/>
                  </a:moveTo>
                  <a:cubicBezTo>
                    <a:pt x="12" y="10"/>
                    <a:pt x="10" y="12"/>
                    <a:pt x="7" y="12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5741" y="2440"/>
              <a:ext cx="28" cy="28"/>
            </a:xfrm>
            <a:custGeom>
              <a:rect b="b" l="l" r="r" t="t"/>
              <a:pathLst>
                <a:path extrusionOk="0" h="13" w="13">
                  <a:moveTo>
                    <a:pt x="7" y="13"/>
                  </a:moveTo>
                  <a:cubicBezTo>
                    <a:pt x="3" y="12"/>
                    <a:pt x="0" y="10"/>
                    <a:pt x="1" y="6"/>
                  </a:cubicBezTo>
                  <a:cubicBezTo>
                    <a:pt x="1" y="2"/>
                    <a:pt x="3" y="0"/>
                    <a:pt x="7" y="0"/>
                  </a:cubicBezTo>
                  <a:cubicBezTo>
                    <a:pt x="11" y="0"/>
                    <a:pt x="13" y="3"/>
                    <a:pt x="13" y="7"/>
                  </a:cubicBezTo>
                  <a:cubicBezTo>
                    <a:pt x="13" y="11"/>
                    <a:pt x="10" y="12"/>
                    <a:pt x="7" y="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5656" y="2440"/>
              <a:ext cx="28" cy="28"/>
            </a:xfrm>
            <a:custGeom>
              <a:rect b="b" l="l" r="r" t="t"/>
              <a:pathLst>
                <a:path extrusionOk="0" h="13" w="13">
                  <a:moveTo>
                    <a:pt x="13" y="7"/>
                  </a:moveTo>
                  <a:cubicBezTo>
                    <a:pt x="12" y="10"/>
                    <a:pt x="10" y="13"/>
                    <a:pt x="6" y="13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" y="0"/>
                    <a:pt x="12" y="3"/>
                    <a:pt x="13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5632" y="2372"/>
              <a:ext cx="28" cy="29"/>
            </a:xfrm>
            <a:custGeom>
              <a:rect b="b" l="l" r="r" t="t"/>
              <a:pathLst>
                <a:path extrusionOk="0" h="13" w="13">
                  <a:moveTo>
                    <a:pt x="13" y="6"/>
                  </a:moveTo>
                  <a:cubicBezTo>
                    <a:pt x="12" y="10"/>
                    <a:pt x="10" y="13"/>
                    <a:pt x="6" y="13"/>
                  </a:cubicBezTo>
                  <a:cubicBezTo>
                    <a:pt x="2" y="13"/>
                    <a:pt x="0" y="10"/>
                    <a:pt x="0" y="7"/>
                  </a:cubicBezTo>
                  <a:cubicBezTo>
                    <a:pt x="0" y="3"/>
                    <a:pt x="2" y="1"/>
                    <a:pt x="6" y="0"/>
                  </a:cubicBezTo>
                  <a:cubicBezTo>
                    <a:pt x="10" y="0"/>
                    <a:pt x="12" y="3"/>
                    <a:pt x="13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5560" y="2346"/>
              <a:ext cx="28" cy="26"/>
            </a:xfrm>
            <a:custGeom>
              <a:rect b="b" l="l" r="r" t="t"/>
              <a:pathLst>
                <a:path extrusionOk="0" h="12" w="13">
                  <a:moveTo>
                    <a:pt x="13" y="6"/>
                  </a:moveTo>
                  <a:cubicBezTo>
                    <a:pt x="12" y="9"/>
                    <a:pt x="10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0" y="0"/>
                    <a:pt x="12" y="2"/>
                    <a:pt x="13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6181" y="966"/>
              <a:ext cx="28" cy="28"/>
            </a:xfrm>
            <a:custGeom>
              <a:rect b="b" l="l" r="r" t="t"/>
              <a:pathLst>
                <a:path extrusionOk="0" h="13" w="13">
                  <a:moveTo>
                    <a:pt x="6" y="13"/>
                  </a:moveTo>
                  <a:cubicBezTo>
                    <a:pt x="2" y="13"/>
                    <a:pt x="0" y="11"/>
                    <a:pt x="0" y="7"/>
                  </a:cubicBezTo>
                  <a:cubicBezTo>
                    <a:pt x="0" y="3"/>
                    <a:pt x="2" y="0"/>
                    <a:pt x="7" y="1"/>
                  </a:cubicBezTo>
                  <a:cubicBezTo>
                    <a:pt x="11" y="1"/>
                    <a:pt x="13" y="4"/>
                    <a:pt x="12" y="8"/>
                  </a:cubicBezTo>
                  <a:cubicBezTo>
                    <a:pt x="12" y="12"/>
                    <a:pt x="9" y="13"/>
                    <a:pt x="6" y="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5954" y="2142"/>
              <a:ext cx="16" cy="15"/>
            </a:xfrm>
            <a:custGeom>
              <a:rect b="b" l="l" r="r" t="t"/>
              <a:pathLst>
                <a:path extrusionOk="0" h="7" w="7">
                  <a:moveTo>
                    <a:pt x="6" y="4"/>
                  </a:moveTo>
                  <a:cubicBezTo>
                    <a:pt x="6" y="6"/>
                    <a:pt x="5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7" y="2"/>
                    <a:pt x="6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6179" y="2621"/>
              <a:ext cx="28" cy="30"/>
            </a:xfrm>
            <a:custGeom>
              <a:rect b="b" l="l" r="r" t="t"/>
              <a:pathLst>
                <a:path extrusionOk="0" h="14" w="13">
                  <a:moveTo>
                    <a:pt x="5" y="13"/>
                  </a:moveTo>
                  <a:cubicBezTo>
                    <a:pt x="0" y="9"/>
                    <a:pt x="0" y="5"/>
                    <a:pt x="5" y="1"/>
                  </a:cubicBezTo>
                  <a:cubicBezTo>
                    <a:pt x="10" y="0"/>
                    <a:pt x="13" y="2"/>
                    <a:pt x="13" y="7"/>
                  </a:cubicBezTo>
                  <a:cubicBezTo>
                    <a:pt x="13" y="12"/>
                    <a:pt x="9" y="14"/>
                    <a:pt x="5" y="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6094" y="2553"/>
              <a:ext cx="26" cy="28"/>
            </a:xfrm>
            <a:custGeom>
              <a:rect b="b" l="l" r="r" t="t"/>
              <a:pathLst>
                <a:path extrusionOk="0" h="13" w="12">
                  <a:moveTo>
                    <a:pt x="12" y="7"/>
                  </a:moveTo>
                  <a:cubicBezTo>
                    <a:pt x="12" y="11"/>
                    <a:pt x="10" y="13"/>
                    <a:pt x="6" y="13"/>
                  </a:cubicBezTo>
                  <a:cubicBezTo>
                    <a:pt x="2" y="13"/>
                    <a:pt x="0" y="10"/>
                    <a:pt x="0" y="7"/>
                  </a:cubicBezTo>
                  <a:cubicBezTo>
                    <a:pt x="0" y="3"/>
                    <a:pt x="2" y="0"/>
                    <a:pt x="6" y="1"/>
                  </a:cubicBezTo>
                  <a:cubicBezTo>
                    <a:pt x="10" y="1"/>
                    <a:pt x="12" y="3"/>
                    <a:pt x="12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6708" y="2240"/>
              <a:ext cx="28" cy="28"/>
            </a:xfrm>
            <a:custGeom>
              <a:rect b="b" l="l" r="r" t="t"/>
              <a:pathLst>
                <a:path extrusionOk="0" h="13" w="13">
                  <a:moveTo>
                    <a:pt x="6" y="0"/>
                  </a:moveTo>
                  <a:cubicBezTo>
                    <a:pt x="11" y="0"/>
                    <a:pt x="13" y="3"/>
                    <a:pt x="13" y="7"/>
                  </a:cubicBezTo>
                  <a:cubicBezTo>
                    <a:pt x="13" y="10"/>
                    <a:pt x="10" y="13"/>
                    <a:pt x="6" y="13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6094" y="1035"/>
              <a:ext cx="26" cy="29"/>
            </a:xfrm>
            <a:custGeom>
              <a:rect b="b" l="l" r="r" t="t"/>
              <a:pathLst>
                <a:path extrusionOk="0" h="13" w="12">
                  <a:moveTo>
                    <a:pt x="6" y="0"/>
                  </a:moveTo>
                  <a:cubicBezTo>
                    <a:pt x="9" y="0"/>
                    <a:pt x="12" y="2"/>
                    <a:pt x="12" y="6"/>
                  </a:cubicBezTo>
                  <a:cubicBezTo>
                    <a:pt x="12" y="10"/>
                    <a:pt x="10" y="12"/>
                    <a:pt x="7" y="12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6673" y="1547"/>
              <a:ext cx="29" cy="28"/>
            </a:xfrm>
            <a:custGeom>
              <a:rect b="b" l="l" r="r" t="t"/>
              <a:pathLst>
                <a:path extrusionOk="0" h="13" w="13">
                  <a:moveTo>
                    <a:pt x="13" y="6"/>
                  </a:moveTo>
                  <a:cubicBezTo>
                    <a:pt x="12" y="10"/>
                    <a:pt x="10" y="12"/>
                    <a:pt x="7" y="12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0" y="0"/>
                    <a:pt x="12" y="2"/>
                    <a:pt x="13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5686" y="2035"/>
              <a:ext cx="26" cy="26"/>
            </a:xfrm>
            <a:custGeom>
              <a:rect b="b" l="l" r="r" t="t"/>
              <a:pathLst>
                <a:path extrusionOk="0" h="12" w="12">
                  <a:moveTo>
                    <a:pt x="7" y="12"/>
                  </a:move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10"/>
                    <a:pt x="10" y="12"/>
                    <a:pt x="7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5684" y="1547"/>
              <a:ext cx="28" cy="26"/>
            </a:xfrm>
            <a:custGeom>
              <a:rect b="b" l="l" r="r" t="t"/>
              <a:pathLst>
                <a:path extrusionOk="0" h="12" w="13">
                  <a:moveTo>
                    <a:pt x="7" y="0"/>
                  </a:moveTo>
                  <a:cubicBezTo>
                    <a:pt x="11" y="1"/>
                    <a:pt x="13" y="3"/>
                    <a:pt x="13" y="7"/>
                  </a:cubicBezTo>
                  <a:cubicBezTo>
                    <a:pt x="13" y="11"/>
                    <a:pt x="10" y="12"/>
                    <a:pt x="7" y="12"/>
                  </a:cubicBezTo>
                  <a:cubicBezTo>
                    <a:pt x="3" y="12"/>
                    <a:pt x="1" y="10"/>
                    <a:pt x="1" y="6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6673" y="2035"/>
              <a:ext cx="29" cy="28"/>
            </a:xfrm>
            <a:custGeom>
              <a:rect b="b" l="l" r="r" t="t"/>
              <a:pathLst>
                <a:path extrusionOk="0" h="13" w="13">
                  <a:moveTo>
                    <a:pt x="13" y="7"/>
                  </a:moveTo>
                  <a:cubicBezTo>
                    <a:pt x="12" y="10"/>
                    <a:pt x="10" y="13"/>
                    <a:pt x="5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3"/>
                    <a:pt x="13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6972" y="2031"/>
              <a:ext cx="26" cy="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5351" y="1791"/>
              <a:ext cx="28" cy="28"/>
            </a:xfrm>
            <a:custGeom>
              <a:rect b="b" l="l" r="r" t="t"/>
              <a:pathLst>
                <a:path extrusionOk="0" h="13" w="13">
                  <a:moveTo>
                    <a:pt x="13" y="6"/>
                  </a:moveTo>
                  <a:cubicBezTo>
                    <a:pt x="13" y="10"/>
                    <a:pt x="11" y="12"/>
                    <a:pt x="7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11" y="0"/>
                    <a:pt x="13" y="3"/>
                    <a:pt x="13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434" y="2534"/>
              <a:ext cx="28" cy="28"/>
            </a:xfrm>
            <a:custGeom>
              <a:rect b="b" l="l" r="r" t="t"/>
              <a:pathLst>
                <a:path extrusionOk="0" h="13" w="13">
                  <a:moveTo>
                    <a:pt x="13" y="6"/>
                  </a:moveTo>
                  <a:cubicBezTo>
                    <a:pt x="13" y="11"/>
                    <a:pt x="10" y="13"/>
                    <a:pt x="6" y="13"/>
                  </a:cubicBezTo>
                  <a:cubicBezTo>
                    <a:pt x="3" y="12"/>
                    <a:pt x="0" y="10"/>
                    <a:pt x="1" y="6"/>
                  </a:cubicBezTo>
                  <a:cubicBezTo>
                    <a:pt x="1" y="2"/>
                    <a:pt x="3" y="0"/>
                    <a:pt x="8" y="0"/>
                  </a:cubicBezTo>
                  <a:cubicBezTo>
                    <a:pt x="11" y="1"/>
                    <a:pt x="13" y="3"/>
                    <a:pt x="13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6344" y="2603"/>
              <a:ext cx="29" cy="29"/>
            </a:xfrm>
            <a:custGeom>
              <a:rect b="b" l="l" r="r" t="t"/>
              <a:pathLst>
                <a:path extrusionOk="0" h="13" w="13">
                  <a:moveTo>
                    <a:pt x="6" y="0"/>
                  </a:moveTo>
                  <a:cubicBezTo>
                    <a:pt x="10" y="1"/>
                    <a:pt x="12" y="3"/>
                    <a:pt x="12" y="6"/>
                  </a:cubicBezTo>
                  <a:cubicBezTo>
                    <a:pt x="13" y="11"/>
                    <a:pt x="10" y="13"/>
                    <a:pt x="6" y="13"/>
                  </a:cubicBezTo>
                  <a:cubicBezTo>
                    <a:pt x="2" y="13"/>
                    <a:pt x="0" y="11"/>
                    <a:pt x="0" y="7"/>
                  </a:cubicBezTo>
                  <a:cubicBezTo>
                    <a:pt x="0" y="3"/>
                    <a:pt x="2" y="1"/>
                    <a:pt x="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5418" y="1841"/>
              <a:ext cx="29" cy="28"/>
            </a:xfrm>
            <a:custGeom>
              <a:rect b="b" l="l" r="r" t="t"/>
              <a:pathLst>
                <a:path extrusionOk="0" h="13" w="13">
                  <a:moveTo>
                    <a:pt x="13" y="6"/>
                  </a:moveTo>
                  <a:cubicBezTo>
                    <a:pt x="13" y="9"/>
                    <a:pt x="11" y="12"/>
                    <a:pt x="7" y="12"/>
                  </a:cubicBezTo>
                  <a:cubicBezTo>
                    <a:pt x="3" y="13"/>
                    <a:pt x="1" y="10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0" y="0"/>
                    <a:pt x="12" y="2"/>
                    <a:pt x="13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6797" y="1242"/>
              <a:ext cx="29" cy="31"/>
            </a:xfrm>
            <a:custGeom>
              <a:rect b="b" l="l" r="r" t="t"/>
              <a:pathLst>
                <a:path extrusionOk="0" h="14" w="13">
                  <a:moveTo>
                    <a:pt x="13" y="7"/>
                  </a:moveTo>
                  <a:cubicBezTo>
                    <a:pt x="13" y="10"/>
                    <a:pt x="11" y="13"/>
                    <a:pt x="7" y="14"/>
                  </a:cubicBezTo>
                  <a:cubicBezTo>
                    <a:pt x="3" y="14"/>
                    <a:pt x="1" y="11"/>
                    <a:pt x="1" y="7"/>
                  </a:cubicBezTo>
                  <a:cubicBezTo>
                    <a:pt x="0" y="4"/>
                    <a:pt x="2" y="1"/>
                    <a:pt x="6" y="1"/>
                  </a:cubicBezTo>
                  <a:cubicBezTo>
                    <a:pt x="10" y="0"/>
                    <a:pt x="12" y="3"/>
                    <a:pt x="13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5773" y="2227"/>
              <a:ext cx="27" cy="28"/>
            </a:xfrm>
            <a:custGeom>
              <a:rect b="b" l="l" r="r" t="t"/>
              <a:pathLst>
                <a:path extrusionOk="0" h="13" w="12">
                  <a:moveTo>
                    <a:pt x="6" y="0"/>
                  </a:moveTo>
                  <a:cubicBezTo>
                    <a:pt x="10" y="1"/>
                    <a:pt x="12" y="2"/>
                    <a:pt x="12" y="6"/>
                  </a:cubicBezTo>
                  <a:cubicBezTo>
                    <a:pt x="12" y="10"/>
                    <a:pt x="10" y="13"/>
                    <a:pt x="6" y="13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0" y="3"/>
                    <a:pt x="3" y="1"/>
                    <a:pt x="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5360" y="1902"/>
              <a:ext cx="28" cy="28"/>
            </a:xfrm>
            <a:custGeom>
              <a:rect b="b" l="l" r="r" t="t"/>
              <a:pathLst>
                <a:path extrusionOk="0" h="13" w="13">
                  <a:moveTo>
                    <a:pt x="6" y="13"/>
                  </a:move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3" y="10"/>
                    <a:pt x="10" y="12"/>
                    <a:pt x="6" y="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266" y="2555"/>
              <a:ext cx="30" cy="29"/>
            </a:xfrm>
            <a:custGeom>
              <a:rect b="b" l="l" r="r" t="t"/>
              <a:pathLst>
                <a:path extrusionOk="0" h="13" w="14">
                  <a:moveTo>
                    <a:pt x="0" y="7"/>
                  </a:moveTo>
                  <a:cubicBezTo>
                    <a:pt x="0" y="5"/>
                    <a:pt x="0" y="3"/>
                    <a:pt x="0" y="2"/>
                  </a:cubicBezTo>
                  <a:cubicBezTo>
                    <a:pt x="2" y="0"/>
                    <a:pt x="4" y="0"/>
                    <a:pt x="5" y="0"/>
                  </a:cubicBezTo>
                  <a:cubicBezTo>
                    <a:pt x="9" y="0"/>
                    <a:pt x="12" y="0"/>
                    <a:pt x="13" y="4"/>
                  </a:cubicBezTo>
                  <a:cubicBezTo>
                    <a:pt x="14" y="7"/>
                    <a:pt x="12" y="9"/>
                    <a:pt x="10" y="11"/>
                  </a:cubicBezTo>
                  <a:cubicBezTo>
                    <a:pt x="7" y="13"/>
                    <a:pt x="4" y="12"/>
                    <a:pt x="2" y="9"/>
                  </a:cubicBezTo>
                  <a:cubicBezTo>
                    <a:pt x="1" y="8"/>
                    <a:pt x="1" y="7"/>
                    <a:pt x="0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5728" y="2170"/>
              <a:ext cx="228" cy="144"/>
            </a:xfrm>
            <a:custGeom>
              <a:rect b="b" l="l" r="r" t="t"/>
              <a:pathLst>
                <a:path extrusionOk="0" h="66" w="105">
                  <a:moveTo>
                    <a:pt x="94" y="6"/>
                  </a:moveTo>
                  <a:cubicBezTo>
                    <a:pt x="89" y="10"/>
                    <a:pt x="84" y="15"/>
                    <a:pt x="79" y="20"/>
                  </a:cubicBezTo>
                  <a:cubicBezTo>
                    <a:pt x="73" y="28"/>
                    <a:pt x="65" y="31"/>
                    <a:pt x="56" y="30"/>
                  </a:cubicBezTo>
                  <a:cubicBezTo>
                    <a:pt x="53" y="36"/>
                    <a:pt x="59" y="33"/>
                    <a:pt x="60" y="35"/>
                  </a:cubicBezTo>
                  <a:cubicBezTo>
                    <a:pt x="61" y="36"/>
                    <a:pt x="64" y="35"/>
                    <a:pt x="62" y="37"/>
                  </a:cubicBezTo>
                  <a:cubicBezTo>
                    <a:pt x="59" y="41"/>
                    <a:pt x="56" y="43"/>
                    <a:pt x="53" y="47"/>
                  </a:cubicBezTo>
                  <a:cubicBezTo>
                    <a:pt x="47" y="55"/>
                    <a:pt x="39" y="58"/>
                    <a:pt x="29" y="57"/>
                  </a:cubicBezTo>
                  <a:cubicBezTo>
                    <a:pt x="19" y="56"/>
                    <a:pt x="9" y="55"/>
                    <a:pt x="0" y="58"/>
                  </a:cubicBezTo>
                  <a:cubicBezTo>
                    <a:pt x="3" y="58"/>
                    <a:pt x="7" y="58"/>
                    <a:pt x="11" y="58"/>
                  </a:cubicBezTo>
                  <a:cubicBezTo>
                    <a:pt x="19" y="58"/>
                    <a:pt x="26" y="58"/>
                    <a:pt x="33" y="62"/>
                  </a:cubicBezTo>
                  <a:cubicBezTo>
                    <a:pt x="34" y="63"/>
                    <a:pt x="36" y="63"/>
                    <a:pt x="36" y="64"/>
                  </a:cubicBezTo>
                  <a:cubicBezTo>
                    <a:pt x="38" y="64"/>
                    <a:pt x="40" y="64"/>
                    <a:pt x="41" y="66"/>
                  </a:cubicBezTo>
                  <a:cubicBezTo>
                    <a:pt x="60" y="48"/>
                    <a:pt x="78" y="30"/>
                    <a:pt x="97" y="11"/>
                  </a:cubicBezTo>
                  <a:cubicBezTo>
                    <a:pt x="97" y="20"/>
                    <a:pt x="97" y="29"/>
                    <a:pt x="97" y="37"/>
                  </a:cubicBezTo>
                  <a:cubicBezTo>
                    <a:pt x="101" y="30"/>
                    <a:pt x="98" y="22"/>
                    <a:pt x="99" y="15"/>
                  </a:cubicBezTo>
                  <a:cubicBezTo>
                    <a:pt x="100" y="13"/>
                    <a:pt x="97" y="8"/>
                    <a:pt x="104" y="10"/>
                  </a:cubicBezTo>
                  <a:cubicBezTo>
                    <a:pt x="104" y="6"/>
                    <a:pt x="103" y="2"/>
                    <a:pt x="10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8" y="2"/>
                    <a:pt x="96" y="4"/>
                    <a:pt x="94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5926" y="2129"/>
              <a:ext cx="81" cy="41"/>
            </a:xfrm>
            <a:custGeom>
              <a:rect b="b" l="l" r="r" t="t"/>
              <a:pathLst>
                <a:path extrusionOk="0" h="19" w="37">
                  <a:moveTo>
                    <a:pt x="19" y="17"/>
                  </a:moveTo>
                  <a:cubicBezTo>
                    <a:pt x="20" y="16"/>
                    <a:pt x="21" y="15"/>
                    <a:pt x="21" y="13"/>
                  </a:cubicBezTo>
                  <a:cubicBezTo>
                    <a:pt x="21" y="7"/>
                    <a:pt x="24" y="7"/>
                    <a:pt x="28" y="8"/>
                  </a:cubicBezTo>
                  <a:cubicBezTo>
                    <a:pt x="31" y="8"/>
                    <a:pt x="34" y="8"/>
                    <a:pt x="37" y="8"/>
                  </a:cubicBezTo>
                  <a:cubicBezTo>
                    <a:pt x="34" y="6"/>
                    <a:pt x="30" y="5"/>
                    <a:pt x="2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2" y="0"/>
                    <a:pt x="20" y="0"/>
                  </a:cubicBezTo>
                  <a:cubicBezTo>
                    <a:pt x="21" y="1"/>
                    <a:pt x="22" y="1"/>
                    <a:pt x="22" y="2"/>
                  </a:cubicBezTo>
                  <a:cubicBezTo>
                    <a:pt x="21" y="1"/>
                    <a:pt x="20" y="1"/>
                    <a:pt x="18" y="0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12" y="6"/>
                    <a:pt x="1" y="6"/>
                    <a:pt x="8" y="15"/>
                  </a:cubicBezTo>
                  <a:cubicBezTo>
                    <a:pt x="5" y="14"/>
                    <a:pt x="3" y="13"/>
                    <a:pt x="0" y="12"/>
                  </a:cubicBezTo>
                  <a:cubicBezTo>
                    <a:pt x="0" y="14"/>
                    <a:pt x="1" y="16"/>
                    <a:pt x="2" y="16"/>
                  </a:cubicBezTo>
                  <a:cubicBezTo>
                    <a:pt x="5" y="17"/>
                    <a:pt x="6" y="18"/>
                    <a:pt x="6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8"/>
                    <a:pt x="17" y="17"/>
                    <a:pt x="19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5900" y="1506"/>
              <a:ext cx="597" cy="596"/>
            </a:xfrm>
            <a:custGeom>
              <a:rect b="b" l="l" r="r" t="t"/>
              <a:pathLst>
                <a:path extrusionOk="0" h="274" w="274">
                  <a:moveTo>
                    <a:pt x="215" y="274"/>
                  </a:moveTo>
                  <a:cubicBezTo>
                    <a:pt x="59" y="274"/>
                    <a:pt x="59" y="274"/>
                    <a:pt x="59" y="274"/>
                  </a:cubicBezTo>
                  <a:cubicBezTo>
                    <a:pt x="26" y="274"/>
                    <a:pt x="0" y="248"/>
                    <a:pt x="0" y="215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26"/>
                    <a:pt x="26" y="0"/>
                    <a:pt x="59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47" y="0"/>
                    <a:pt x="274" y="26"/>
                    <a:pt x="274" y="59"/>
                  </a:cubicBezTo>
                  <a:cubicBezTo>
                    <a:pt x="274" y="215"/>
                    <a:pt x="274" y="215"/>
                    <a:pt x="274" y="215"/>
                  </a:cubicBezTo>
                  <a:cubicBezTo>
                    <a:pt x="274" y="248"/>
                    <a:pt x="247" y="274"/>
                    <a:pt x="215" y="2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4" name="Google Shape;234;p7"/>
          <p:cNvSpPr/>
          <p:nvPr/>
        </p:nvSpPr>
        <p:spPr>
          <a:xfrm>
            <a:off x="0" y="6630923"/>
            <a:ext cx="5125677" cy="227077"/>
          </a:xfrm>
          <a:prstGeom prst="rect">
            <a:avLst/>
          </a:prstGeom>
          <a:solidFill>
            <a:srgbClr val="1B587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7"/>
          <p:cNvSpPr/>
          <p:nvPr/>
        </p:nvSpPr>
        <p:spPr>
          <a:xfrm>
            <a:off x="5104515" y="6630923"/>
            <a:ext cx="3635802" cy="227077"/>
          </a:xfrm>
          <a:prstGeom prst="rect">
            <a:avLst/>
          </a:prstGeom>
          <a:solidFill>
            <a:srgbClr val="266F8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7"/>
          <p:cNvSpPr/>
          <p:nvPr/>
        </p:nvSpPr>
        <p:spPr>
          <a:xfrm>
            <a:off x="8740317" y="6630923"/>
            <a:ext cx="2150160" cy="227077"/>
          </a:xfrm>
          <a:prstGeom prst="rect">
            <a:avLst/>
          </a:prstGeom>
          <a:solidFill>
            <a:srgbClr val="28A6C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7"/>
          <p:cNvSpPr/>
          <p:nvPr/>
        </p:nvSpPr>
        <p:spPr>
          <a:xfrm>
            <a:off x="10890477" y="6630923"/>
            <a:ext cx="1301523" cy="227077"/>
          </a:xfrm>
          <a:prstGeom prst="rect">
            <a:avLst/>
          </a:prstGeom>
          <a:solidFill>
            <a:srgbClr val="7EC0D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"/>
          <p:cNvSpPr/>
          <p:nvPr/>
        </p:nvSpPr>
        <p:spPr>
          <a:xfrm>
            <a:off x="0" y="0"/>
            <a:ext cx="12192000" cy="10434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10431262" y="0"/>
            <a:ext cx="1760738" cy="1033939"/>
          </a:xfrm>
          <a:custGeom>
            <a:rect b="b" l="l" r="r" t="t"/>
            <a:pathLst>
              <a:path extrusionOk="0" h="1251701" w="2131574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" name="Google Shape;241;p8"/>
          <p:cNvGrpSpPr/>
          <p:nvPr/>
        </p:nvGrpSpPr>
        <p:grpSpPr>
          <a:xfrm>
            <a:off x="-158042" y="-170201"/>
            <a:ext cx="2630089" cy="1213622"/>
            <a:chOff x="-47009" y="1815161"/>
            <a:chExt cx="2963081" cy="1367278"/>
          </a:xfrm>
        </p:grpSpPr>
        <p:grpSp>
          <p:nvGrpSpPr>
            <p:cNvPr id="242" name="Google Shape;242;p8"/>
            <p:cNvGrpSpPr/>
            <p:nvPr/>
          </p:nvGrpSpPr>
          <p:grpSpPr>
            <a:xfrm>
              <a:off x="210392" y="2089757"/>
              <a:ext cx="2705680" cy="970337"/>
              <a:chOff x="1111983" y="221594"/>
              <a:chExt cx="12011156" cy="4307563"/>
            </a:xfrm>
          </p:grpSpPr>
          <p:sp>
            <p:nvSpPr>
              <p:cNvPr id="243" name="Google Shape;243;p8"/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8"/>
              <p:cNvSpPr/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8"/>
              <p:cNvSpPr/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8"/>
              <p:cNvSpPr/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8"/>
              <p:cNvSpPr/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8"/>
              <p:cNvSpPr/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8"/>
              <p:cNvSpPr/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8"/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8"/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8"/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8"/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8"/>
              <p:cNvSpPr/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8"/>
              <p:cNvSpPr/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8"/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7" name="Google Shape;257;p8"/>
            <p:cNvGrpSpPr/>
            <p:nvPr/>
          </p:nvGrpSpPr>
          <p:grpSpPr>
            <a:xfrm>
              <a:off x="-47009" y="1815161"/>
              <a:ext cx="2889953" cy="1367278"/>
              <a:chOff x="-30679" y="-997401"/>
              <a:chExt cx="12829186" cy="6069657"/>
            </a:xfrm>
          </p:grpSpPr>
          <p:sp>
            <p:nvSpPr>
              <p:cNvPr id="258" name="Google Shape;258;p8"/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rect b="b" l="l" r="r" t="t"/>
                <a:pathLst>
                  <a:path extrusionOk="0" h="476656" w="2529191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59" name="Google Shape;259;p8"/>
              <p:cNvCxnSpPr/>
              <p:nvPr/>
            </p:nvCxnSpPr>
            <p:spPr>
              <a:xfrm rot="2143082">
                <a:off x="2876886" y="92218"/>
                <a:ext cx="751230" cy="500296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0" name="Google Shape;260;p8"/>
              <p:cNvCxnSpPr>
                <a:endCxn id="246" idx="1"/>
              </p:cNvCxnSpPr>
              <p:nvPr/>
            </p:nvCxnSpPr>
            <p:spPr>
              <a:xfrm>
                <a:off x="3951917" y="-79095"/>
                <a:ext cx="182100" cy="3675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1" name="Google Shape;261;p8"/>
              <p:cNvCxnSpPr>
                <a:endCxn id="247" idx="1"/>
              </p:cNvCxnSpPr>
              <p:nvPr/>
            </p:nvCxnSpPr>
            <p:spPr>
              <a:xfrm>
                <a:off x="4674699" y="-34033"/>
                <a:ext cx="131100" cy="3396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2" name="Google Shape;262;p8"/>
              <p:cNvCxnSpPr>
                <a:endCxn id="248" idx="1"/>
              </p:cNvCxnSpPr>
              <p:nvPr/>
            </p:nvCxnSpPr>
            <p:spPr>
              <a:xfrm>
                <a:off x="5296192" y="-73444"/>
                <a:ext cx="159600" cy="4338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3" name="Google Shape;263;p8"/>
              <p:cNvCxnSpPr/>
              <p:nvPr/>
            </p:nvCxnSpPr>
            <p:spPr>
              <a:xfrm rot="2143082">
                <a:off x="6351522" y="167773"/>
                <a:ext cx="1161265" cy="701571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4" name="Google Shape;264;p8"/>
              <p:cNvCxnSpPr/>
              <p:nvPr/>
            </p:nvCxnSpPr>
            <p:spPr>
              <a:xfrm rot="2143082">
                <a:off x="6692921" y="218797"/>
                <a:ext cx="1381992" cy="85998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65" name="Google Shape;265;p8"/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8"/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8"/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68" name="Google Shape;268;p8"/>
              <p:cNvCxnSpPr>
                <a:endCxn id="245" idx="3"/>
              </p:cNvCxnSpPr>
              <p:nvPr/>
            </p:nvCxnSpPr>
            <p:spPr>
              <a:xfrm flipH="1" rot="10800000">
                <a:off x="9196641" y="1210413"/>
                <a:ext cx="2817900" cy="1155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9" name="Google Shape;269;p8"/>
              <p:cNvCxnSpPr>
                <a:endCxn id="252" idx="1"/>
              </p:cNvCxnSpPr>
              <p:nvPr/>
            </p:nvCxnSpPr>
            <p:spPr>
              <a:xfrm>
                <a:off x="7605182" y="178396"/>
                <a:ext cx="643200" cy="1568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0" name="Google Shape;270;p8"/>
              <p:cNvCxnSpPr>
                <a:endCxn id="249" idx="3"/>
              </p:cNvCxnSpPr>
              <p:nvPr/>
            </p:nvCxnSpPr>
            <p:spPr>
              <a:xfrm flipH="1" rot="10800000">
                <a:off x="620079" y="3281827"/>
                <a:ext cx="794700" cy="26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1" name="Google Shape;271;p8"/>
              <p:cNvCxnSpPr/>
              <p:nvPr/>
            </p:nvCxnSpPr>
            <p:spPr>
              <a:xfrm flipH="1" rot="-8656918">
                <a:off x="669928" y="3488332"/>
                <a:ext cx="489377" cy="336192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2" name="Google Shape;272;p8"/>
              <p:cNvCxnSpPr>
                <a:endCxn id="267" idx="1"/>
              </p:cNvCxnSpPr>
              <p:nvPr/>
            </p:nvCxnSpPr>
            <p:spPr>
              <a:xfrm>
                <a:off x="2805912" y="2910641"/>
                <a:ext cx="506400" cy="16680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3" name="Google Shape;273;p8"/>
              <p:cNvCxnSpPr>
                <a:endCxn id="243" idx="1"/>
              </p:cNvCxnSpPr>
              <p:nvPr/>
            </p:nvCxnSpPr>
            <p:spPr>
              <a:xfrm flipH="1" rot="10800000">
                <a:off x="4369461" y="3143491"/>
                <a:ext cx="1546800" cy="612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74" name="Google Shape;274;p8"/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rect b="b" l="l" r="r" t="t"/>
                <a:pathLst>
                  <a:path extrusionOk="0" h="381222" w="2047403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8"/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rect b="b" l="l" r="r" t="t"/>
                <a:pathLst>
                  <a:path extrusionOk="0" h="381930" w="2162035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8"/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rect b="b" l="l" r="r" t="t"/>
                <a:pathLst>
                  <a:path extrusionOk="0" h="461199" w="1095680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7" name="Google Shape;277;p8"/>
              <p:cNvCxnSpPr/>
              <p:nvPr/>
            </p:nvCxnSpPr>
            <p:spPr>
              <a:xfrm rot="10800000">
                <a:off x="1319091" y="3532941"/>
                <a:ext cx="0" cy="43976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8" name="Google Shape;278;p8"/>
              <p:cNvCxnSpPr/>
              <p:nvPr/>
            </p:nvCxnSpPr>
            <p:spPr>
              <a:xfrm rot="10800000">
                <a:off x="1490130" y="3655926"/>
                <a:ext cx="0" cy="43976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9" name="Google Shape;279;p8"/>
              <p:cNvCxnSpPr/>
              <p:nvPr/>
            </p:nvCxnSpPr>
            <p:spPr>
              <a:xfrm rot="10800000">
                <a:off x="1661174" y="3778910"/>
                <a:ext cx="0" cy="43976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0" name="Google Shape;280;p8"/>
              <p:cNvCxnSpPr/>
              <p:nvPr/>
            </p:nvCxnSpPr>
            <p:spPr>
              <a:xfrm rot="10800000">
                <a:off x="1832213" y="3901899"/>
                <a:ext cx="0" cy="43976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1" name="Google Shape;281;p8"/>
              <p:cNvCxnSpPr/>
              <p:nvPr/>
            </p:nvCxnSpPr>
            <p:spPr>
              <a:xfrm rot="10800000">
                <a:off x="2003248" y="4024888"/>
                <a:ext cx="0" cy="43976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2" name="Google Shape;282;p8"/>
              <p:cNvCxnSpPr/>
              <p:nvPr/>
            </p:nvCxnSpPr>
            <p:spPr>
              <a:xfrm rot="10800000">
                <a:off x="2174296" y="4147877"/>
                <a:ext cx="0" cy="43976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83" name="Google Shape;283;p8"/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rect b="b" l="l" r="r" t="t"/>
                <a:pathLst>
                  <a:path extrusionOk="0" h="97276" w="1478604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84" name="Google Shape;284;p8"/>
          <p:cNvSpPr txBox="1"/>
          <p:nvPr>
            <p:ph idx="1" type="body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85" name="Google Shape;285;p8"/>
          <p:cNvGrpSpPr/>
          <p:nvPr/>
        </p:nvGrpSpPr>
        <p:grpSpPr>
          <a:xfrm>
            <a:off x="380680" y="2333031"/>
            <a:ext cx="2401614" cy="861289"/>
            <a:chOff x="1111983" y="221594"/>
            <a:chExt cx="12011156" cy="4307563"/>
          </a:xfrm>
        </p:grpSpPr>
        <p:sp>
          <p:nvSpPr>
            <p:cNvPr id="286" name="Google Shape;286;p8"/>
            <p:cNvSpPr/>
            <p:nvPr/>
          </p:nvSpPr>
          <p:spPr>
            <a:xfrm rot="2143082">
              <a:off x="5813228" y="3225577"/>
              <a:ext cx="1095502" cy="475403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8"/>
            <p:cNvSpPr/>
            <p:nvPr/>
          </p:nvSpPr>
          <p:spPr>
            <a:xfrm rot="2143082">
              <a:off x="12731593" y="2328837"/>
              <a:ext cx="326874" cy="326875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 rot="2143082">
              <a:off x="12012401" y="1020618"/>
              <a:ext cx="326874" cy="326875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 rot="2143082">
              <a:off x="3996941" y="286265"/>
              <a:ext cx="326874" cy="326875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8"/>
            <p:cNvSpPr/>
            <p:nvPr/>
          </p:nvSpPr>
          <p:spPr>
            <a:xfrm rot="2143082">
              <a:off x="4668722" y="303427"/>
              <a:ext cx="326874" cy="326875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8"/>
            <p:cNvSpPr/>
            <p:nvPr/>
          </p:nvSpPr>
          <p:spPr>
            <a:xfrm rot="2143082">
              <a:off x="5318715" y="358216"/>
              <a:ext cx="326874" cy="326875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8"/>
            <p:cNvSpPr/>
            <p:nvPr/>
          </p:nvSpPr>
          <p:spPr>
            <a:xfrm rot="2143082">
              <a:off x="1412639" y="3092041"/>
              <a:ext cx="326874" cy="326875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8"/>
            <p:cNvSpPr/>
            <p:nvPr/>
          </p:nvSpPr>
          <p:spPr>
            <a:xfrm rot="2143082">
              <a:off x="3222236" y="867087"/>
              <a:ext cx="802454" cy="156661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8"/>
            <p:cNvSpPr/>
            <p:nvPr/>
          </p:nvSpPr>
          <p:spPr>
            <a:xfrm rot="2143082">
              <a:off x="4067032" y="3784745"/>
              <a:ext cx="326874" cy="267682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8"/>
            <p:cNvSpPr/>
            <p:nvPr/>
          </p:nvSpPr>
          <p:spPr>
            <a:xfrm rot="2143082">
              <a:off x="8226837" y="1636990"/>
              <a:ext cx="229078" cy="35276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8"/>
            <p:cNvSpPr/>
            <p:nvPr/>
          </p:nvSpPr>
          <p:spPr>
            <a:xfrm rot="2143082">
              <a:off x="8579610" y="1890648"/>
              <a:ext cx="229078" cy="35276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8"/>
            <p:cNvSpPr/>
            <p:nvPr/>
          </p:nvSpPr>
          <p:spPr>
            <a:xfrm rot="2143082">
              <a:off x="7545295" y="1382204"/>
              <a:ext cx="326874" cy="326875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8"/>
            <p:cNvSpPr/>
            <p:nvPr/>
          </p:nvSpPr>
          <p:spPr>
            <a:xfrm rot="2143082">
              <a:off x="7019854" y="984696"/>
              <a:ext cx="326874" cy="326875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8"/>
            <p:cNvSpPr/>
            <p:nvPr/>
          </p:nvSpPr>
          <p:spPr>
            <a:xfrm rot="2143082">
              <a:off x="1066498" y="3902975"/>
              <a:ext cx="1314414" cy="267682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Image slide layout">
  <p:cSld name="4_Image slide layout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"/>
          <p:cNvSpPr/>
          <p:nvPr>
            <p:ph idx="2" type="pic"/>
          </p:nvPr>
        </p:nvSpPr>
        <p:spPr>
          <a:xfrm>
            <a:off x="3522980" y="2966968"/>
            <a:ext cx="2230831" cy="22308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02" name="Google Shape;302;p9"/>
          <p:cNvSpPr/>
          <p:nvPr>
            <p:ph idx="3" type="pic"/>
          </p:nvPr>
        </p:nvSpPr>
        <p:spPr>
          <a:xfrm>
            <a:off x="4802736" y="1678845"/>
            <a:ext cx="2230831" cy="22308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03" name="Google Shape;303;p9"/>
          <p:cNvSpPr/>
          <p:nvPr>
            <p:ph idx="4" type="pic"/>
          </p:nvPr>
        </p:nvSpPr>
        <p:spPr>
          <a:xfrm>
            <a:off x="3524191" y="390720"/>
            <a:ext cx="2230831" cy="22308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04" name="Google Shape;304;p9"/>
          <p:cNvSpPr/>
          <p:nvPr>
            <p:ph idx="5" type="pic"/>
          </p:nvPr>
        </p:nvSpPr>
        <p:spPr>
          <a:xfrm>
            <a:off x="2229202" y="1649808"/>
            <a:ext cx="2230831" cy="22308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05" name="Google Shape;305;p9"/>
          <p:cNvSpPr/>
          <p:nvPr>
            <p:ph idx="6" type="pic"/>
          </p:nvPr>
        </p:nvSpPr>
        <p:spPr>
          <a:xfrm>
            <a:off x="2223009" y="4236450"/>
            <a:ext cx="2230831" cy="22308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06" name="Google Shape;306;p9"/>
          <p:cNvSpPr/>
          <p:nvPr/>
        </p:nvSpPr>
        <p:spPr>
          <a:xfrm rot="2700000">
            <a:off x="708614" y="1522791"/>
            <a:ext cx="2508249" cy="2508248"/>
          </a:xfrm>
          <a:custGeom>
            <a:rect b="b" l="l" r="r" t="t"/>
            <a:pathLst>
              <a:path extrusionOk="0" h="1810298" w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9"/>
          <p:cNvSpPr/>
          <p:nvPr/>
        </p:nvSpPr>
        <p:spPr>
          <a:xfrm rot="-8100000">
            <a:off x="6592568" y="2159156"/>
            <a:ext cx="1270204" cy="1270204"/>
          </a:xfrm>
          <a:custGeom>
            <a:rect b="b" l="l" r="r" t="t"/>
            <a:pathLst>
              <a:path extrusionOk="0" h="1810298" w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ontents slide layout">
  <p:cSld name="6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38.png"/><Relationship Id="rId6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rive.google.com/drive/folders/1XYHueWMmamz3ghuL_bZlXRwsv1XYRSvQ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100" y="0"/>
            <a:ext cx="9438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7"/>
          <p:cNvSpPr/>
          <p:nvPr/>
        </p:nvSpPr>
        <p:spPr>
          <a:xfrm>
            <a:off x="0" y="0"/>
            <a:ext cx="2753100" cy="6858000"/>
          </a:xfrm>
          <a:prstGeom prst="rect">
            <a:avLst/>
          </a:prstGeom>
          <a:solidFill>
            <a:srgbClr val="1B58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1" name="Google Shape;351;p27"/>
          <p:cNvGrpSpPr/>
          <p:nvPr/>
        </p:nvGrpSpPr>
        <p:grpSpPr>
          <a:xfrm>
            <a:off x="-82037" y="593213"/>
            <a:ext cx="5017124" cy="4571684"/>
            <a:chOff x="543744" y="2252462"/>
            <a:chExt cx="4312096" cy="4312096"/>
          </a:xfrm>
        </p:grpSpPr>
        <p:sp>
          <p:nvSpPr>
            <p:cNvPr id="352" name="Google Shape;352;p27"/>
            <p:cNvSpPr/>
            <p:nvPr/>
          </p:nvSpPr>
          <p:spPr>
            <a:xfrm>
              <a:off x="543744" y="2252462"/>
              <a:ext cx="4312096" cy="4312096"/>
            </a:xfrm>
            <a:prstGeom prst="ellipse">
              <a:avLst/>
            </a:prstGeom>
            <a:solidFill>
              <a:schemeClr val="lt1">
                <a:alpha val="2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7"/>
            <p:cNvSpPr/>
            <p:nvPr/>
          </p:nvSpPr>
          <p:spPr>
            <a:xfrm>
              <a:off x="719572" y="2428290"/>
              <a:ext cx="3960440" cy="3960440"/>
            </a:xfrm>
            <a:prstGeom prst="ellipse">
              <a:avLst/>
            </a:prstGeom>
            <a:solidFill>
              <a:srgbClr val="1B58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" name="Google Shape;354;p27"/>
          <p:cNvSpPr txBox="1"/>
          <p:nvPr/>
        </p:nvSpPr>
        <p:spPr>
          <a:xfrm>
            <a:off x="182075" y="3059550"/>
            <a:ext cx="448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FREDDY ALEJANDRO FLOREZ BOHORQUEZ</a:t>
            </a:r>
            <a:endParaRPr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ORLANDO CORREA MARTINEZ</a:t>
            </a:r>
            <a:endParaRPr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MANUEL OSORIO </a:t>
            </a:r>
            <a:r>
              <a:rPr b="1" lang="en-U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SCARPETA</a:t>
            </a:r>
            <a:endParaRPr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5" name="Google Shape;355;p27"/>
          <p:cNvSpPr txBox="1"/>
          <p:nvPr/>
        </p:nvSpPr>
        <p:spPr>
          <a:xfrm>
            <a:off x="324114" y="1806473"/>
            <a:ext cx="4204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Estadística</a:t>
            </a:r>
            <a:r>
              <a:rPr b="1" lang="en-US" sz="4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endParaRPr b="1" sz="4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356" name="Google Shape;356;p27"/>
          <p:cNvGrpSpPr/>
          <p:nvPr/>
        </p:nvGrpSpPr>
        <p:grpSpPr>
          <a:xfrm>
            <a:off x="-158120" y="-170267"/>
            <a:ext cx="2630553" cy="1213746"/>
            <a:chOff x="-47098" y="1815125"/>
            <a:chExt cx="2963669" cy="1367447"/>
          </a:xfrm>
        </p:grpSpPr>
        <p:grpSp>
          <p:nvGrpSpPr>
            <p:cNvPr id="357" name="Google Shape;357;p27"/>
            <p:cNvGrpSpPr/>
            <p:nvPr/>
          </p:nvGrpSpPr>
          <p:grpSpPr>
            <a:xfrm>
              <a:off x="210426" y="2089765"/>
              <a:ext cx="2706145" cy="970476"/>
              <a:chOff x="1111955" y="221594"/>
              <a:chExt cx="12011295" cy="4307481"/>
            </a:xfrm>
          </p:grpSpPr>
          <p:sp>
            <p:nvSpPr>
              <p:cNvPr id="358" name="Google Shape;358;p27"/>
              <p:cNvSpPr/>
              <p:nvPr/>
            </p:nvSpPr>
            <p:spPr>
              <a:xfrm rot="2143094">
                <a:off x="5813239" y="3225624"/>
                <a:ext cx="1095581" cy="475478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7"/>
              <p:cNvSpPr/>
              <p:nvPr/>
            </p:nvSpPr>
            <p:spPr>
              <a:xfrm rot="2142161">
                <a:off x="12731626" y="2328842"/>
                <a:ext cx="326948" cy="326948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7"/>
              <p:cNvSpPr/>
              <p:nvPr/>
            </p:nvSpPr>
            <p:spPr>
              <a:xfrm rot="2142161">
                <a:off x="12012434" y="1020623"/>
                <a:ext cx="326948" cy="326948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 rot="2142161">
                <a:off x="3996974" y="286270"/>
                <a:ext cx="326948" cy="326948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 rot="2142161">
                <a:off x="4668755" y="303432"/>
                <a:ext cx="326948" cy="326948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7"/>
              <p:cNvSpPr/>
              <p:nvPr/>
            </p:nvSpPr>
            <p:spPr>
              <a:xfrm rot="2142161">
                <a:off x="5318748" y="358221"/>
                <a:ext cx="326948" cy="326948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7"/>
              <p:cNvSpPr/>
              <p:nvPr/>
            </p:nvSpPr>
            <p:spPr>
              <a:xfrm rot="2142161">
                <a:off x="1412672" y="3092046"/>
                <a:ext cx="326948" cy="326948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7"/>
              <p:cNvSpPr/>
              <p:nvPr/>
            </p:nvSpPr>
            <p:spPr>
              <a:xfrm rot="2143314">
                <a:off x="3222185" y="867140"/>
                <a:ext cx="802601" cy="156691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7"/>
              <p:cNvSpPr/>
              <p:nvPr/>
            </p:nvSpPr>
            <p:spPr>
              <a:xfrm rot="2142161">
                <a:off x="4067037" y="3784711"/>
                <a:ext cx="326948" cy="267592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7"/>
              <p:cNvSpPr/>
              <p:nvPr/>
            </p:nvSpPr>
            <p:spPr>
              <a:xfrm rot="2143772">
                <a:off x="8226889" y="1637072"/>
                <a:ext cx="229125" cy="352755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7"/>
              <p:cNvSpPr/>
              <p:nvPr/>
            </p:nvSpPr>
            <p:spPr>
              <a:xfrm rot="2143772">
                <a:off x="8579662" y="1890730"/>
                <a:ext cx="229125" cy="352755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7"/>
              <p:cNvSpPr/>
              <p:nvPr/>
            </p:nvSpPr>
            <p:spPr>
              <a:xfrm rot="2142161">
                <a:off x="7545328" y="1382209"/>
                <a:ext cx="326948" cy="326948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7"/>
              <p:cNvSpPr/>
              <p:nvPr/>
            </p:nvSpPr>
            <p:spPr>
              <a:xfrm rot="2142161">
                <a:off x="7019887" y="984701"/>
                <a:ext cx="326948" cy="326948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7"/>
              <p:cNvSpPr/>
              <p:nvPr/>
            </p:nvSpPr>
            <p:spPr>
              <a:xfrm rot="2143297">
                <a:off x="1066463" y="3902979"/>
                <a:ext cx="1314384" cy="267592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2" name="Google Shape;372;p27"/>
            <p:cNvGrpSpPr/>
            <p:nvPr/>
          </p:nvGrpSpPr>
          <p:grpSpPr>
            <a:xfrm>
              <a:off x="-47098" y="1815125"/>
              <a:ext cx="2890567" cy="1367447"/>
              <a:chOff x="-31073" y="-997401"/>
              <a:chExt cx="12829858" cy="6069451"/>
            </a:xfrm>
          </p:grpSpPr>
          <p:sp>
            <p:nvSpPr>
              <p:cNvPr id="373" name="Google Shape;373;p27"/>
              <p:cNvSpPr/>
              <p:nvPr/>
            </p:nvSpPr>
            <p:spPr>
              <a:xfrm rot="2144414">
                <a:off x="7005172" y="656548"/>
                <a:ext cx="6029499" cy="1136330"/>
              </a:xfrm>
              <a:custGeom>
                <a:rect b="b" l="l" r="r" t="t"/>
                <a:pathLst>
                  <a:path extrusionOk="0" h="476656" w="2529191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4" name="Google Shape;374;p27"/>
              <p:cNvCxnSpPr/>
              <p:nvPr/>
            </p:nvCxnSpPr>
            <p:spPr>
              <a:xfrm rot="2143272">
                <a:off x="2876809" y="92198"/>
                <a:ext cx="751231" cy="500379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5" name="Google Shape;375;p27"/>
              <p:cNvCxnSpPr>
                <a:endCxn id="361" idx="1"/>
              </p:cNvCxnSpPr>
              <p:nvPr/>
            </p:nvCxnSpPr>
            <p:spPr>
              <a:xfrm>
                <a:off x="3951938" y="-79082"/>
                <a:ext cx="182100" cy="3675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6" name="Google Shape;376;p27"/>
              <p:cNvCxnSpPr>
                <a:endCxn id="362" idx="1"/>
              </p:cNvCxnSpPr>
              <p:nvPr/>
            </p:nvCxnSpPr>
            <p:spPr>
              <a:xfrm>
                <a:off x="4674719" y="-34020"/>
                <a:ext cx="131100" cy="3396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7" name="Google Shape;377;p27"/>
              <p:cNvCxnSpPr>
                <a:endCxn id="363" idx="1"/>
              </p:cNvCxnSpPr>
              <p:nvPr/>
            </p:nvCxnSpPr>
            <p:spPr>
              <a:xfrm>
                <a:off x="5296212" y="-73431"/>
                <a:ext cx="159600" cy="4338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8" name="Google Shape;378;p27"/>
              <p:cNvCxnSpPr/>
              <p:nvPr/>
            </p:nvCxnSpPr>
            <p:spPr>
              <a:xfrm rot="2143100">
                <a:off x="6351549" y="167832"/>
                <a:ext cx="1161355" cy="701604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9" name="Google Shape;379;p27"/>
              <p:cNvCxnSpPr/>
              <p:nvPr/>
            </p:nvCxnSpPr>
            <p:spPr>
              <a:xfrm rot="2142932">
                <a:off x="6692874" y="218692"/>
                <a:ext cx="1381900" cy="85997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380" name="Google Shape;380;p27"/>
              <p:cNvSpPr/>
              <p:nvPr/>
            </p:nvSpPr>
            <p:spPr>
              <a:xfrm rot="2142970">
                <a:off x="7510189" y="2742005"/>
                <a:ext cx="414204" cy="414204"/>
              </a:xfrm>
              <a:prstGeom prst="ellipse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7"/>
              <p:cNvSpPr/>
              <p:nvPr/>
            </p:nvSpPr>
            <p:spPr>
              <a:xfrm rot="2142970">
                <a:off x="4669516" y="3406114"/>
                <a:ext cx="414204" cy="414204"/>
              </a:xfrm>
              <a:prstGeom prst="ellipse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7"/>
              <p:cNvSpPr/>
              <p:nvPr/>
            </p:nvSpPr>
            <p:spPr>
              <a:xfrm rot="2142970">
                <a:off x="3138618" y="4575898"/>
                <a:ext cx="414204" cy="414204"/>
              </a:xfrm>
              <a:prstGeom prst="ellipse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3" name="Google Shape;383;p27"/>
              <p:cNvCxnSpPr>
                <a:endCxn id="360" idx="3"/>
              </p:cNvCxnSpPr>
              <p:nvPr/>
            </p:nvCxnSpPr>
            <p:spPr>
              <a:xfrm flipH="1" rot="10800000">
                <a:off x="9196682" y="1210508"/>
                <a:ext cx="2817900" cy="1155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4" name="Google Shape;384;p27"/>
              <p:cNvCxnSpPr>
                <a:endCxn id="367" idx="1"/>
              </p:cNvCxnSpPr>
              <p:nvPr/>
            </p:nvCxnSpPr>
            <p:spPr>
              <a:xfrm>
                <a:off x="7605252" y="178450"/>
                <a:ext cx="643200" cy="1568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5" name="Google Shape;385;p27"/>
              <p:cNvCxnSpPr>
                <a:endCxn id="364" idx="3"/>
              </p:cNvCxnSpPr>
              <p:nvPr/>
            </p:nvCxnSpPr>
            <p:spPr>
              <a:xfrm flipH="1" rot="10800000">
                <a:off x="620120" y="3281931"/>
                <a:ext cx="794700" cy="26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6" name="Google Shape;386;p27"/>
              <p:cNvCxnSpPr/>
              <p:nvPr/>
            </p:nvCxnSpPr>
            <p:spPr>
              <a:xfrm flipH="1" rot="-8656957">
                <a:off x="669911" y="3488262"/>
                <a:ext cx="489219" cy="33619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7" name="Google Shape;387;p27"/>
              <p:cNvCxnSpPr>
                <a:endCxn id="382" idx="1"/>
              </p:cNvCxnSpPr>
              <p:nvPr/>
            </p:nvCxnSpPr>
            <p:spPr>
              <a:xfrm>
                <a:off x="2805910" y="2910611"/>
                <a:ext cx="506400" cy="16680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8" name="Google Shape;388;p27"/>
              <p:cNvCxnSpPr>
                <a:endCxn id="358" idx="1"/>
              </p:cNvCxnSpPr>
              <p:nvPr/>
            </p:nvCxnSpPr>
            <p:spPr>
              <a:xfrm flipH="1" rot="10800000">
                <a:off x="4369480" y="3143564"/>
                <a:ext cx="1546800" cy="612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389" name="Google Shape;389;p27"/>
              <p:cNvSpPr/>
              <p:nvPr/>
            </p:nvSpPr>
            <p:spPr>
              <a:xfrm rot="2144414">
                <a:off x="567592" y="1211154"/>
                <a:ext cx="4880934" cy="908819"/>
              </a:xfrm>
              <a:custGeom>
                <a:rect b="b" l="l" r="r" t="t"/>
                <a:pathLst>
                  <a:path extrusionOk="0" h="381222" w="2047403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27"/>
              <p:cNvSpPr/>
              <p:nvPr/>
            </p:nvSpPr>
            <p:spPr>
              <a:xfrm rot="2144414">
                <a:off x="-190814" y="1366342"/>
                <a:ext cx="5154212" cy="1115074"/>
              </a:xfrm>
              <a:custGeom>
                <a:rect b="b" l="l" r="r" t="t"/>
                <a:pathLst>
                  <a:path extrusionOk="0" h="381930" w="2162035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27"/>
              <p:cNvSpPr/>
              <p:nvPr/>
            </p:nvSpPr>
            <p:spPr>
              <a:xfrm rot="2144414">
                <a:off x="3331951" y="2162104"/>
                <a:ext cx="2612061" cy="1099482"/>
              </a:xfrm>
              <a:custGeom>
                <a:rect b="b" l="l" r="r" t="t"/>
                <a:pathLst>
                  <a:path extrusionOk="0" h="461199" w="1095680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92" name="Google Shape;392;p27"/>
              <p:cNvCxnSpPr/>
              <p:nvPr/>
            </p:nvCxnSpPr>
            <p:spPr>
              <a:xfrm rot="10800000">
                <a:off x="1319125" y="3532961"/>
                <a:ext cx="0" cy="439767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3" name="Google Shape;393;p27"/>
              <p:cNvCxnSpPr/>
              <p:nvPr/>
            </p:nvCxnSpPr>
            <p:spPr>
              <a:xfrm rot="10800000">
                <a:off x="1490164" y="3655946"/>
                <a:ext cx="0" cy="439767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4" name="Google Shape;394;p27"/>
              <p:cNvCxnSpPr/>
              <p:nvPr/>
            </p:nvCxnSpPr>
            <p:spPr>
              <a:xfrm rot="10800000">
                <a:off x="1661208" y="3778930"/>
                <a:ext cx="0" cy="439767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5" name="Google Shape;395;p27"/>
              <p:cNvCxnSpPr/>
              <p:nvPr/>
            </p:nvCxnSpPr>
            <p:spPr>
              <a:xfrm rot="10800000">
                <a:off x="1832247" y="3901919"/>
                <a:ext cx="0" cy="439767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6" name="Google Shape;396;p27"/>
              <p:cNvCxnSpPr/>
              <p:nvPr/>
            </p:nvCxnSpPr>
            <p:spPr>
              <a:xfrm rot="10800000">
                <a:off x="2003282" y="4024908"/>
                <a:ext cx="0" cy="439767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7" name="Google Shape;397;p27"/>
              <p:cNvCxnSpPr/>
              <p:nvPr/>
            </p:nvCxnSpPr>
            <p:spPr>
              <a:xfrm rot="10800000">
                <a:off x="2174330" y="4147896"/>
                <a:ext cx="0" cy="439767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398" name="Google Shape;398;p27"/>
              <p:cNvSpPr/>
              <p:nvPr/>
            </p:nvSpPr>
            <p:spPr>
              <a:xfrm rot="2144414">
                <a:off x="4430537" y="1625613"/>
                <a:ext cx="3524938" cy="231902"/>
              </a:xfrm>
              <a:custGeom>
                <a:rect b="b" l="l" r="r" t="t"/>
                <a:pathLst>
                  <a:path extrusionOk="0" h="97276" w="1478604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99" name="Google Shape;399;p27"/>
          <p:cNvGrpSpPr/>
          <p:nvPr/>
        </p:nvGrpSpPr>
        <p:grpSpPr>
          <a:xfrm>
            <a:off x="30969" y="4948036"/>
            <a:ext cx="2609730" cy="1888213"/>
            <a:chOff x="-104" y="2990"/>
            <a:chExt cx="1915" cy="1189"/>
          </a:xfrm>
        </p:grpSpPr>
        <p:sp>
          <p:nvSpPr>
            <p:cNvPr id="400" name="Google Shape;400;p27"/>
            <p:cNvSpPr/>
            <p:nvPr/>
          </p:nvSpPr>
          <p:spPr>
            <a:xfrm>
              <a:off x="324" y="3077"/>
              <a:ext cx="219" cy="1102"/>
            </a:xfrm>
            <a:custGeom>
              <a:rect b="b" l="l" r="r" t="t"/>
              <a:pathLst>
                <a:path extrusionOk="0" h="584" w="116">
                  <a:moveTo>
                    <a:pt x="76" y="333"/>
                  </a:moveTo>
                  <a:cubicBezTo>
                    <a:pt x="74" y="348"/>
                    <a:pt x="79" y="360"/>
                    <a:pt x="91" y="369"/>
                  </a:cubicBezTo>
                  <a:cubicBezTo>
                    <a:pt x="102" y="377"/>
                    <a:pt x="105" y="387"/>
                    <a:pt x="105" y="400"/>
                  </a:cubicBezTo>
                  <a:cubicBezTo>
                    <a:pt x="104" y="450"/>
                    <a:pt x="105" y="499"/>
                    <a:pt x="104" y="548"/>
                  </a:cubicBezTo>
                  <a:cubicBezTo>
                    <a:pt x="104" y="562"/>
                    <a:pt x="106" y="574"/>
                    <a:pt x="116" y="584"/>
                  </a:cubicBezTo>
                  <a:cubicBezTo>
                    <a:pt x="106" y="584"/>
                    <a:pt x="95" y="584"/>
                    <a:pt x="84" y="584"/>
                  </a:cubicBezTo>
                  <a:cubicBezTo>
                    <a:pt x="96" y="517"/>
                    <a:pt x="88" y="450"/>
                    <a:pt x="86" y="383"/>
                  </a:cubicBezTo>
                  <a:cubicBezTo>
                    <a:pt x="82" y="406"/>
                    <a:pt x="82" y="430"/>
                    <a:pt x="82" y="453"/>
                  </a:cubicBezTo>
                  <a:cubicBezTo>
                    <a:pt x="82" y="488"/>
                    <a:pt x="82" y="523"/>
                    <a:pt x="82" y="557"/>
                  </a:cubicBezTo>
                  <a:cubicBezTo>
                    <a:pt x="82" y="567"/>
                    <a:pt x="83" y="576"/>
                    <a:pt x="76" y="584"/>
                  </a:cubicBezTo>
                  <a:cubicBezTo>
                    <a:pt x="74" y="584"/>
                    <a:pt x="71" y="584"/>
                    <a:pt x="68" y="584"/>
                  </a:cubicBezTo>
                  <a:cubicBezTo>
                    <a:pt x="68" y="561"/>
                    <a:pt x="68" y="539"/>
                    <a:pt x="68" y="516"/>
                  </a:cubicBezTo>
                  <a:cubicBezTo>
                    <a:pt x="68" y="505"/>
                    <a:pt x="70" y="494"/>
                    <a:pt x="57" y="487"/>
                  </a:cubicBezTo>
                  <a:cubicBezTo>
                    <a:pt x="48" y="482"/>
                    <a:pt x="52" y="471"/>
                    <a:pt x="59" y="468"/>
                  </a:cubicBezTo>
                  <a:cubicBezTo>
                    <a:pt x="70" y="464"/>
                    <a:pt x="68" y="457"/>
                    <a:pt x="68" y="449"/>
                  </a:cubicBezTo>
                  <a:cubicBezTo>
                    <a:pt x="68" y="427"/>
                    <a:pt x="67" y="404"/>
                    <a:pt x="69" y="381"/>
                  </a:cubicBezTo>
                  <a:cubicBezTo>
                    <a:pt x="70" y="361"/>
                    <a:pt x="62" y="346"/>
                    <a:pt x="48" y="334"/>
                  </a:cubicBezTo>
                  <a:cubicBezTo>
                    <a:pt x="25" y="316"/>
                    <a:pt x="19" y="294"/>
                    <a:pt x="20" y="266"/>
                  </a:cubicBezTo>
                  <a:cubicBezTo>
                    <a:pt x="21" y="199"/>
                    <a:pt x="20" y="131"/>
                    <a:pt x="20" y="64"/>
                  </a:cubicBezTo>
                  <a:cubicBezTo>
                    <a:pt x="20" y="55"/>
                    <a:pt x="20" y="47"/>
                    <a:pt x="11" y="40"/>
                  </a:cubicBezTo>
                  <a:cubicBezTo>
                    <a:pt x="1" y="32"/>
                    <a:pt x="0" y="19"/>
                    <a:pt x="9" y="10"/>
                  </a:cubicBezTo>
                  <a:cubicBezTo>
                    <a:pt x="19" y="0"/>
                    <a:pt x="31" y="1"/>
                    <a:pt x="41" y="11"/>
                  </a:cubicBezTo>
                  <a:cubicBezTo>
                    <a:pt x="53" y="22"/>
                    <a:pt x="47" y="32"/>
                    <a:pt x="38" y="39"/>
                  </a:cubicBezTo>
                  <a:cubicBezTo>
                    <a:pt x="29" y="46"/>
                    <a:pt x="28" y="54"/>
                    <a:pt x="28" y="64"/>
                  </a:cubicBezTo>
                  <a:cubicBezTo>
                    <a:pt x="28" y="134"/>
                    <a:pt x="28" y="205"/>
                    <a:pt x="28" y="275"/>
                  </a:cubicBezTo>
                  <a:cubicBezTo>
                    <a:pt x="28" y="310"/>
                    <a:pt x="28" y="310"/>
                    <a:pt x="58" y="333"/>
                  </a:cubicBezTo>
                  <a:cubicBezTo>
                    <a:pt x="63" y="329"/>
                    <a:pt x="57" y="319"/>
                    <a:pt x="64" y="316"/>
                  </a:cubicBezTo>
                  <a:cubicBezTo>
                    <a:pt x="69" y="321"/>
                    <a:pt x="73" y="327"/>
                    <a:pt x="76" y="3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1477" y="3137"/>
              <a:ext cx="334" cy="1042"/>
            </a:xfrm>
            <a:custGeom>
              <a:rect b="b" l="l" r="r" t="t"/>
              <a:pathLst>
                <a:path extrusionOk="0" h="552" w="177">
                  <a:moveTo>
                    <a:pt x="0" y="552"/>
                  </a:moveTo>
                  <a:cubicBezTo>
                    <a:pt x="0" y="477"/>
                    <a:pt x="1" y="403"/>
                    <a:pt x="0" y="328"/>
                  </a:cubicBezTo>
                  <a:cubicBezTo>
                    <a:pt x="0" y="315"/>
                    <a:pt x="4" y="306"/>
                    <a:pt x="13" y="297"/>
                  </a:cubicBezTo>
                  <a:cubicBezTo>
                    <a:pt x="55" y="255"/>
                    <a:pt x="97" y="213"/>
                    <a:pt x="139" y="171"/>
                  </a:cubicBezTo>
                  <a:cubicBezTo>
                    <a:pt x="148" y="162"/>
                    <a:pt x="153" y="153"/>
                    <a:pt x="153" y="140"/>
                  </a:cubicBezTo>
                  <a:cubicBezTo>
                    <a:pt x="151" y="115"/>
                    <a:pt x="152" y="91"/>
                    <a:pt x="152" y="66"/>
                  </a:cubicBezTo>
                  <a:cubicBezTo>
                    <a:pt x="152" y="55"/>
                    <a:pt x="155" y="44"/>
                    <a:pt x="140" y="36"/>
                  </a:cubicBezTo>
                  <a:cubicBezTo>
                    <a:pt x="132" y="31"/>
                    <a:pt x="133" y="17"/>
                    <a:pt x="142" y="10"/>
                  </a:cubicBezTo>
                  <a:cubicBezTo>
                    <a:pt x="150" y="4"/>
                    <a:pt x="159" y="0"/>
                    <a:pt x="167" y="9"/>
                  </a:cubicBezTo>
                  <a:cubicBezTo>
                    <a:pt x="175" y="18"/>
                    <a:pt x="177" y="31"/>
                    <a:pt x="167" y="37"/>
                  </a:cubicBezTo>
                  <a:cubicBezTo>
                    <a:pt x="156" y="43"/>
                    <a:pt x="156" y="51"/>
                    <a:pt x="156" y="60"/>
                  </a:cubicBezTo>
                  <a:cubicBezTo>
                    <a:pt x="156" y="62"/>
                    <a:pt x="156" y="63"/>
                    <a:pt x="156" y="64"/>
                  </a:cubicBezTo>
                  <a:cubicBezTo>
                    <a:pt x="156" y="98"/>
                    <a:pt x="164" y="136"/>
                    <a:pt x="152" y="165"/>
                  </a:cubicBezTo>
                  <a:cubicBezTo>
                    <a:pt x="140" y="194"/>
                    <a:pt x="107" y="214"/>
                    <a:pt x="84" y="239"/>
                  </a:cubicBezTo>
                  <a:cubicBezTo>
                    <a:pt x="63" y="259"/>
                    <a:pt x="42" y="280"/>
                    <a:pt x="21" y="301"/>
                  </a:cubicBezTo>
                  <a:cubicBezTo>
                    <a:pt x="12" y="310"/>
                    <a:pt x="8" y="319"/>
                    <a:pt x="8" y="332"/>
                  </a:cubicBezTo>
                  <a:cubicBezTo>
                    <a:pt x="9" y="405"/>
                    <a:pt x="8" y="479"/>
                    <a:pt x="8" y="552"/>
                  </a:cubicBezTo>
                  <a:cubicBezTo>
                    <a:pt x="6" y="552"/>
                    <a:pt x="3" y="552"/>
                    <a:pt x="0" y="5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846" y="2990"/>
              <a:ext cx="122" cy="1189"/>
            </a:xfrm>
            <a:custGeom>
              <a:rect b="b" l="l" r="r" t="t"/>
              <a:pathLst>
                <a:path extrusionOk="0" h="630" w="65">
                  <a:moveTo>
                    <a:pt x="59" y="630"/>
                  </a:moveTo>
                  <a:cubicBezTo>
                    <a:pt x="59" y="555"/>
                    <a:pt x="58" y="480"/>
                    <a:pt x="58" y="404"/>
                  </a:cubicBezTo>
                  <a:cubicBezTo>
                    <a:pt x="59" y="387"/>
                    <a:pt x="55" y="373"/>
                    <a:pt x="41" y="363"/>
                  </a:cubicBezTo>
                  <a:cubicBezTo>
                    <a:pt x="21" y="348"/>
                    <a:pt x="15" y="329"/>
                    <a:pt x="16" y="304"/>
                  </a:cubicBezTo>
                  <a:cubicBezTo>
                    <a:pt x="17" y="222"/>
                    <a:pt x="16" y="139"/>
                    <a:pt x="16" y="56"/>
                  </a:cubicBezTo>
                  <a:cubicBezTo>
                    <a:pt x="16" y="46"/>
                    <a:pt x="18" y="36"/>
                    <a:pt x="7" y="28"/>
                  </a:cubicBezTo>
                  <a:cubicBezTo>
                    <a:pt x="0" y="22"/>
                    <a:pt x="2" y="13"/>
                    <a:pt x="9" y="7"/>
                  </a:cubicBezTo>
                  <a:cubicBezTo>
                    <a:pt x="16" y="0"/>
                    <a:pt x="23" y="0"/>
                    <a:pt x="30" y="7"/>
                  </a:cubicBezTo>
                  <a:cubicBezTo>
                    <a:pt x="37" y="13"/>
                    <a:pt x="39" y="22"/>
                    <a:pt x="32" y="28"/>
                  </a:cubicBezTo>
                  <a:cubicBezTo>
                    <a:pt x="22" y="36"/>
                    <a:pt x="23" y="46"/>
                    <a:pt x="23" y="57"/>
                  </a:cubicBezTo>
                  <a:cubicBezTo>
                    <a:pt x="23" y="142"/>
                    <a:pt x="24" y="227"/>
                    <a:pt x="23" y="312"/>
                  </a:cubicBezTo>
                  <a:cubicBezTo>
                    <a:pt x="23" y="330"/>
                    <a:pt x="26" y="344"/>
                    <a:pt x="41" y="353"/>
                  </a:cubicBezTo>
                  <a:cubicBezTo>
                    <a:pt x="61" y="367"/>
                    <a:pt x="65" y="386"/>
                    <a:pt x="65" y="410"/>
                  </a:cubicBezTo>
                  <a:cubicBezTo>
                    <a:pt x="63" y="483"/>
                    <a:pt x="64" y="557"/>
                    <a:pt x="63" y="630"/>
                  </a:cubicBezTo>
                  <a:cubicBezTo>
                    <a:pt x="62" y="630"/>
                    <a:pt x="61" y="630"/>
                    <a:pt x="59" y="6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7"/>
            <p:cNvSpPr/>
            <p:nvPr/>
          </p:nvSpPr>
          <p:spPr>
            <a:xfrm>
              <a:off x="722" y="3158"/>
              <a:ext cx="84" cy="1021"/>
            </a:xfrm>
            <a:custGeom>
              <a:rect b="b" l="l" r="r" t="t"/>
              <a:pathLst>
                <a:path extrusionOk="0" h="541" w="45">
                  <a:moveTo>
                    <a:pt x="26" y="418"/>
                  </a:moveTo>
                  <a:cubicBezTo>
                    <a:pt x="26" y="459"/>
                    <a:pt x="26" y="500"/>
                    <a:pt x="25" y="541"/>
                  </a:cubicBezTo>
                  <a:cubicBezTo>
                    <a:pt x="23" y="541"/>
                    <a:pt x="20" y="541"/>
                    <a:pt x="17" y="541"/>
                  </a:cubicBezTo>
                  <a:cubicBezTo>
                    <a:pt x="18" y="500"/>
                    <a:pt x="19" y="458"/>
                    <a:pt x="19" y="417"/>
                  </a:cubicBezTo>
                  <a:cubicBezTo>
                    <a:pt x="19" y="348"/>
                    <a:pt x="19" y="279"/>
                    <a:pt x="19" y="210"/>
                  </a:cubicBezTo>
                  <a:cubicBezTo>
                    <a:pt x="19" y="158"/>
                    <a:pt x="19" y="106"/>
                    <a:pt x="19" y="54"/>
                  </a:cubicBezTo>
                  <a:cubicBezTo>
                    <a:pt x="19" y="46"/>
                    <a:pt x="16" y="41"/>
                    <a:pt x="10" y="36"/>
                  </a:cubicBezTo>
                  <a:cubicBezTo>
                    <a:pt x="1" y="28"/>
                    <a:pt x="0" y="17"/>
                    <a:pt x="10" y="8"/>
                  </a:cubicBezTo>
                  <a:cubicBezTo>
                    <a:pt x="18" y="0"/>
                    <a:pt x="28" y="1"/>
                    <a:pt x="36" y="10"/>
                  </a:cubicBezTo>
                  <a:cubicBezTo>
                    <a:pt x="45" y="19"/>
                    <a:pt x="44" y="29"/>
                    <a:pt x="34" y="37"/>
                  </a:cubicBezTo>
                  <a:cubicBezTo>
                    <a:pt x="29" y="42"/>
                    <a:pt x="25" y="45"/>
                    <a:pt x="25" y="53"/>
                  </a:cubicBezTo>
                  <a:cubicBezTo>
                    <a:pt x="26" y="153"/>
                    <a:pt x="26" y="253"/>
                    <a:pt x="26" y="353"/>
                  </a:cubicBezTo>
                  <a:cubicBezTo>
                    <a:pt x="29" y="357"/>
                    <a:pt x="28" y="361"/>
                    <a:pt x="26" y="365"/>
                  </a:cubicBezTo>
                  <a:cubicBezTo>
                    <a:pt x="26" y="380"/>
                    <a:pt x="26" y="394"/>
                    <a:pt x="26" y="409"/>
                  </a:cubicBezTo>
                  <a:cubicBezTo>
                    <a:pt x="27" y="412"/>
                    <a:pt x="28" y="415"/>
                    <a:pt x="26" y="4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1027" y="3398"/>
              <a:ext cx="70" cy="781"/>
            </a:xfrm>
            <a:custGeom>
              <a:rect b="b" l="l" r="r" t="t"/>
              <a:pathLst>
                <a:path extrusionOk="0" h="414" w="37">
                  <a:moveTo>
                    <a:pt x="15" y="414"/>
                  </a:moveTo>
                  <a:cubicBezTo>
                    <a:pt x="15" y="294"/>
                    <a:pt x="15" y="174"/>
                    <a:pt x="15" y="54"/>
                  </a:cubicBezTo>
                  <a:cubicBezTo>
                    <a:pt x="15" y="44"/>
                    <a:pt x="16" y="35"/>
                    <a:pt x="7" y="27"/>
                  </a:cubicBezTo>
                  <a:cubicBezTo>
                    <a:pt x="0" y="22"/>
                    <a:pt x="1" y="13"/>
                    <a:pt x="8" y="6"/>
                  </a:cubicBezTo>
                  <a:cubicBezTo>
                    <a:pt x="15" y="0"/>
                    <a:pt x="23" y="0"/>
                    <a:pt x="29" y="6"/>
                  </a:cubicBezTo>
                  <a:cubicBezTo>
                    <a:pt x="36" y="12"/>
                    <a:pt x="37" y="21"/>
                    <a:pt x="31" y="27"/>
                  </a:cubicBezTo>
                  <a:cubicBezTo>
                    <a:pt x="25" y="33"/>
                    <a:pt x="22" y="40"/>
                    <a:pt x="22" y="48"/>
                  </a:cubicBezTo>
                  <a:cubicBezTo>
                    <a:pt x="22" y="168"/>
                    <a:pt x="22" y="287"/>
                    <a:pt x="22" y="406"/>
                  </a:cubicBezTo>
                  <a:cubicBezTo>
                    <a:pt x="22" y="409"/>
                    <a:pt x="23" y="411"/>
                    <a:pt x="23" y="414"/>
                  </a:cubicBezTo>
                  <a:cubicBezTo>
                    <a:pt x="21" y="414"/>
                    <a:pt x="18" y="414"/>
                    <a:pt x="15" y="4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1296" y="3498"/>
              <a:ext cx="339" cy="681"/>
            </a:xfrm>
            <a:custGeom>
              <a:rect b="b" l="l" r="r" t="t"/>
              <a:pathLst>
                <a:path extrusionOk="0" h="361" w="180">
                  <a:moveTo>
                    <a:pt x="1" y="177"/>
                  </a:moveTo>
                  <a:cubicBezTo>
                    <a:pt x="12" y="160"/>
                    <a:pt x="27" y="146"/>
                    <a:pt x="43" y="133"/>
                  </a:cubicBezTo>
                  <a:cubicBezTo>
                    <a:pt x="68" y="114"/>
                    <a:pt x="72" y="90"/>
                    <a:pt x="68" y="61"/>
                  </a:cubicBezTo>
                  <a:cubicBezTo>
                    <a:pt x="69" y="60"/>
                    <a:pt x="71" y="60"/>
                    <a:pt x="72" y="61"/>
                  </a:cubicBezTo>
                  <a:cubicBezTo>
                    <a:pt x="72" y="73"/>
                    <a:pt x="72" y="86"/>
                    <a:pt x="72" y="103"/>
                  </a:cubicBezTo>
                  <a:cubicBezTo>
                    <a:pt x="109" y="67"/>
                    <a:pt x="142" y="34"/>
                    <a:pt x="176" y="0"/>
                  </a:cubicBezTo>
                  <a:cubicBezTo>
                    <a:pt x="178" y="1"/>
                    <a:pt x="179" y="3"/>
                    <a:pt x="180" y="5"/>
                  </a:cubicBezTo>
                  <a:cubicBezTo>
                    <a:pt x="151" y="39"/>
                    <a:pt x="117" y="69"/>
                    <a:pt x="85" y="101"/>
                  </a:cubicBezTo>
                  <a:cubicBezTo>
                    <a:pt x="75" y="111"/>
                    <a:pt x="71" y="121"/>
                    <a:pt x="71" y="135"/>
                  </a:cubicBezTo>
                  <a:cubicBezTo>
                    <a:pt x="72" y="157"/>
                    <a:pt x="72" y="179"/>
                    <a:pt x="69" y="202"/>
                  </a:cubicBezTo>
                  <a:cubicBezTo>
                    <a:pt x="69" y="176"/>
                    <a:pt x="69" y="150"/>
                    <a:pt x="69" y="118"/>
                  </a:cubicBezTo>
                  <a:cubicBezTo>
                    <a:pt x="47" y="140"/>
                    <a:pt x="29" y="158"/>
                    <a:pt x="11" y="177"/>
                  </a:cubicBezTo>
                  <a:cubicBezTo>
                    <a:pt x="7" y="181"/>
                    <a:pt x="9" y="187"/>
                    <a:pt x="9" y="192"/>
                  </a:cubicBezTo>
                  <a:cubicBezTo>
                    <a:pt x="8" y="248"/>
                    <a:pt x="8" y="305"/>
                    <a:pt x="8" y="361"/>
                  </a:cubicBezTo>
                  <a:cubicBezTo>
                    <a:pt x="7" y="361"/>
                    <a:pt x="6" y="361"/>
                    <a:pt x="4" y="361"/>
                  </a:cubicBezTo>
                  <a:cubicBezTo>
                    <a:pt x="0" y="330"/>
                    <a:pt x="3" y="299"/>
                    <a:pt x="2" y="268"/>
                  </a:cubicBezTo>
                  <a:cubicBezTo>
                    <a:pt x="1" y="238"/>
                    <a:pt x="4" y="208"/>
                    <a:pt x="1" y="1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520" y="3500"/>
              <a:ext cx="85" cy="679"/>
            </a:xfrm>
            <a:custGeom>
              <a:rect b="b" l="l" r="r" t="t"/>
              <a:pathLst>
                <a:path extrusionOk="0" h="360" w="45">
                  <a:moveTo>
                    <a:pt x="20" y="360"/>
                  </a:moveTo>
                  <a:cubicBezTo>
                    <a:pt x="20" y="262"/>
                    <a:pt x="20" y="163"/>
                    <a:pt x="20" y="65"/>
                  </a:cubicBezTo>
                  <a:cubicBezTo>
                    <a:pt x="20" y="53"/>
                    <a:pt x="22" y="42"/>
                    <a:pt x="9" y="33"/>
                  </a:cubicBezTo>
                  <a:cubicBezTo>
                    <a:pt x="0" y="27"/>
                    <a:pt x="1" y="15"/>
                    <a:pt x="10" y="7"/>
                  </a:cubicBezTo>
                  <a:cubicBezTo>
                    <a:pt x="18" y="0"/>
                    <a:pt x="27" y="1"/>
                    <a:pt x="35" y="8"/>
                  </a:cubicBezTo>
                  <a:cubicBezTo>
                    <a:pt x="44" y="16"/>
                    <a:pt x="45" y="28"/>
                    <a:pt x="36" y="34"/>
                  </a:cubicBezTo>
                  <a:cubicBezTo>
                    <a:pt x="23" y="42"/>
                    <a:pt x="25" y="53"/>
                    <a:pt x="25" y="65"/>
                  </a:cubicBezTo>
                  <a:cubicBezTo>
                    <a:pt x="25" y="163"/>
                    <a:pt x="24" y="262"/>
                    <a:pt x="24" y="360"/>
                  </a:cubicBezTo>
                  <a:cubicBezTo>
                    <a:pt x="23" y="360"/>
                    <a:pt x="22" y="360"/>
                    <a:pt x="20" y="3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1183" y="3800"/>
              <a:ext cx="15" cy="379"/>
            </a:xfrm>
            <a:custGeom>
              <a:rect b="b" l="l" r="r" t="t"/>
              <a:pathLst>
                <a:path extrusionOk="0" h="201" w="8">
                  <a:moveTo>
                    <a:pt x="8" y="5"/>
                  </a:moveTo>
                  <a:cubicBezTo>
                    <a:pt x="8" y="70"/>
                    <a:pt x="8" y="136"/>
                    <a:pt x="8" y="201"/>
                  </a:cubicBezTo>
                  <a:cubicBezTo>
                    <a:pt x="6" y="201"/>
                    <a:pt x="3" y="201"/>
                    <a:pt x="0" y="201"/>
                  </a:cubicBezTo>
                  <a:cubicBezTo>
                    <a:pt x="0" y="134"/>
                    <a:pt x="1" y="67"/>
                    <a:pt x="1" y="0"/>
                  </a:cubicBezTo>
                  <a:cubicBezTo>
                    <a:pt x="5" y="0"/>
                    <a:pt x="7" y="1"/>
                    <a:pt x="8" y="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313" y="3847"/>
              <a:ext cx="109" cy="332"/>
            </a:xfrm>
            <a:custGeom>
              <a:rect b="b" l="l" r="r" t="t"/>
              <a:pathLst>
                <a:path extrusionOk="0" h="176" w="58">
                  <a:moveTo>
                    <a:pt x="46" y="176"/>
                  </a:moveTo>
                  <a:cubicBezTo>
                    <a:pt x="46" y="143"/>
                    <a:pt x="45" y="111"/>
                    <a:pt x="47" y="78"/>
                  </a:cubicBezTo>
                  <a:cubicBezTo>
                    <a:pt x="48" y="57"/>
                    <a:pt x="42" y="41"/>
                    <a:pt x="25" y="29"/>
                  </a:cubicBezTo>
                  <a:cubicBezTo>
                    <a:pt x="18" y="22"/>
                    <a:pt x="11" y="15"/>
                    <a:pt x="3" y="9"/>
                  </a:cubicBezTo>
                  <a:cubicBezTo>
                    <a:pt x="0" y="6"/>
                    <a:pt x="0" y="3"/>
                    <a:pt x="3" y="0"/>
                  </a:cubicBezTo>
                  <a:cubicBezTo>
                    <a:pt x="42" y="27"/>
                    <a:pt x="58" y="62"/>
                    <a:pt x="51" y="110"/>
                  </a:cubicBezTo>
                  <a:cubicBezTo>
                    <a:pt x="48" y="132"/>
                    <a:pt x="50" y="154"/>
                    <a:pt x="50" y="176"/>
                  </a:cubicBezTo>
                  <a:cubicBezTo>
                    <a:pt x="49" y="176"/>
                    <a:pt x="48" y="176"/>
                    <a:pt x="46" y="1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7"/>
            <p:cNvSpPr/>
            <p:nvPr/>
          </p:nvSpPr>
          <p:spPr>
            <a:xfrm>
              <a:off x="1296" y="3832"/>
              <a:ext cx="13" cy="347"/>
            </a:xfrm>
            <a:custGeom>
              <a:rect b="b" l="l" r="r" t="t"/>
              <a:pathLst>
                <a:path extrusionOk="0" h="184" w="7">
                  <a:moveTo>
                    <a:pt x="1" y="0"/>
                  </a:moveTo>
                  <a:cubicBezTo>
                    <a:pt x="7" y="7"/>
                    <a:pt x="4" y="14"/>
                    <a:pt x="4" y="21"/>
                  </a:cubicBezTo>
                  <a:cubicBezTo>
                    <a:pt x="4" y="75"/>
                    <a:pt x="4" y="130"/>
                    <a:pt x="4" y="184"/>
                  </a:cubicBezTo>
                  <a:cubicBezTo>
                    <a:pt x="3" y="184"/>
                    <a:pt x="2" y="184"/>
                    <a:pt x="0" y="184"/>
                  </a:cubicBezTo>
                  <a:cubicBezTo>
                    <a:pt x="0" y="123"/>
                    <a:pt x="1" y="6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771" y="3930"/>
              <a:ext cx="105" cy="249"/>
            </a:xfrm>
            <a:custGeom>
              <a:rect b="b" l="l" r="r" t="t"/>
              <a:pathLst>
                <a:path extrusionOk="0" h="132" w="56">
                  <a:moveTo>
                    <a:pt x="0" y="9"/>
                  </a:moveTo>
                  <a:cubicBezTo>
                    <a:pt x="0" y="6"/>
                    <a:pt x="0" y="3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52" y="48"/>
                    <a:pt x="52" y="48"/>
                    <a:pt x="51" y="132"/>
                  </a:cubicBezTo>
                  <a:cubicBezTo>
                    <a:pt x="50" y="132"/>
                    <a:pt x="49" y="132"/>
                    <a:pt x="47" y="132"/>
                  </a:cubicBezTo>
                  <a:cubicBezTo>
                    <a:pt x="47" y="123"/>
                    <a:pt x="46" y="114"/>
                    <a:pt x="47" y="106"/>
                  </a:cubicBezTo>
                  <a:cubicBezTo>
                    <a:pt x="56" y="61"/>
                    <a:pt x="33" y="33"/>
                    <a:pt x="0" y="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181" y="3941"/>
              <a:ext cx="15" cy="238"/>
            </a:xfrm>
            <a:custGeom>
              <a:rect b="b" l="l" r="r" t="t"/>
              <a:pathLst>
                <a:path extrusionOk="0" h="126" w="8">
                  <a:moveTo>
                    <a:pt x="8" y="2"/>
                  </a:moveTo>
                  <a:cubicBezTo>
                    <a:pt x="1" y="16"/>
                    <a:pt x="5" y="31"/>
                    <a:pt x="5" y="45"/>
                  </a:cubicBezTo>
                  <a:cubicBezTo>
                    <a:pt x="4" y="72"/>
                    <a:pt x="4" y="99"/>
                    <a:pt x="4" y="126"/>
                  </a:cubicBezTo>
                  <a:cubicBezTo>
                    <a:pt x="3" y="126"/>
                    <a:pt x="2" y="126"/>
                    <a:pt x="0" y="126"/>
                  </a:cubicBezTo>
                  <a:cubicBezTo>
                    <a:pt x="0" y="85"/>
                    <a:pt x="0" y="44"/>
                    <a:pt x="0" y="3"/>
                  </a:cubicBezTo>
                  <a:cubicBezTo>
                    <a:pt x="2" y="0"/>
                    <a:pt x="5" y="0"/>
                    <a:pt x="8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1424" y="4053"/>
              <a:ext cx="8" cy="126"/>
            </a:xfrm>
            <a:custGeom>
              <a:rect b="b" l="l" r="r" t="t"/>
              <a:pathLst>
                <a:path extrusionOk="0" h="67" w="4">
                  <a:moveTo>
                    <a:pt x="0" y="67"/>
                  </a:moveTo>
                  <a:cubicBezTo>
                    <a:pt x="0" y="45"/>
                    <a:pt x="0" y="22"/>
                    <a:pt x="0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" y="22"/>
                    <a:pt x="4" y="44"/>
                    <a:pt x="4" y="67"/>
                  </a:cubicBezTo>
                  <a:cubicBezTo>
                    <a:pt x="3" y="67"/>
                    <a:pt x="2" y="67"/>
                    <a:pt x="0" y="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1206" y="4104"/>
              <a:ext cx="7" cy="75"/>
            </a:xfrm>
            <a:custGeom>
              <a:rect b="b" l="l" r="r" t="t"/>
              <a:pathLst>
                <a:path extrusionOk="0" h="40" w="4">
                  <a:moveTo>
                    <a:pt x="0" y="40"/>
                  </a:moveTo>
                  <a:cubicBezTo>
                    <a:pt x="0" y="26"/>
                    <a:pt x="0" y="13"/>
                    <a:pt x="0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" y="13"/>
                    <a:pt x="4" y="26"/>
                    <a:pt x="4" y="40"/>
                  </a:cubicBezTo>
                  <a:cubicBezTo>
                    <a:pt x="3" y="40"/>
                    <a:pt x="2" y="40"/>
                    <a:pt x="0" y="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7"/>
            <p:cNvSpPr/>
            <p:nvPr/>
          </p:nvSpPr>
          <p:spPr>
            <a:xfrm>
              <a:off x="769" y="3049"/>
              <a:ext cx="88" cy="798"/>
            </a:xfrm>
            <a:custGeom>
              <a:rect b="b" l="l" r="r" t="t"/>
              <a:pathLst>
                <a:path extrusionOk="0" h="423" w="47">
                  <a:moveTo>
                    <a:pt x="1" y="423"/>
                  </a:moveTo>
                  <a:cubicBezTo>
                    <a:pt x="1" y="419"/>
                    <a:pt x="1" y="415"/>
                    <a:pt x="1" y="411"/>
                  </a:cubicBezTo>
                  <a:cubicBezTo>
                    <a:pt x="16" y="402"/>
                    <a:pt x="21" y="388"/>
                    <a:pt x="21" y="371"/>
                  </a:cubicBezTo>
                  <a:cubicBezTo>
                    <a:pt x="20" y="267"/>
                    <a:pt x="20" y="164"/>
                    <a:pt x="20" y="61"/>
                  </a:cubicBezTo>
                  <a:cubicBezTo>
                    <a:pt x="20" y="49"/>
                    <a:pt x="20" y="38"/>
                    <a:pt x="10" y="30"/>
                  </a:cubicBezTo>
                  <a:cubicBezTo>
                    <a:pt x="0" y="23"/>
                    <a:pt x="5" y="14"/>
                    <a:pt x="11" y="7"/>
                  </a:cubicBezTo>
                  <a:cubicBezTo>
                    <a:pt x="18" y="0"/>
                    <a:pt x="29" y="0"/>
                    <a:pt x="37" y="7"/>
                  </a:cubicBezTo>
                  <a:cubicBezTo>
                    <a:pt x="43" y="12"/>
                    <a:pt x="47" y="21"/>
                    <a:pt x="40" y="28"/>
                  </a:cubicBezTo>
                  <a:cubicBezTo>
                    <a:pt x="26" y="40"/>
                    <a:pt x="28" y="56"/>
                    <a:pt x="28" y="72"/>
                  </a:cubicBezTo>
                  <a:cubicBezTo>
                    <a:pt x="28" y="169"/>
                    <a:pt x="27" y="267"/>
                    <a:pt x="29" y="364"/>
                  </a:cubicBezTo>
                  <a:cubicBezTo>
                    <a:pt x="29" y="390"/>
                    <a:pt x="22" y="409"/>
                    <a:pt x="1" y="4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7"/>
            <p:cNvSpPr/>
            <p:nvPr/>
          </p:nvSpPr>
          <p:spPr>
            <a:xfrm>
              <a:off x="1106" y="3015"/>
              <a:ext cx="198" cy="991"/>
            </a:xfrm>
            <a:custGeom>
              <a:rect b="b" l="l" r="r" t="t"/>
              <a:pathLst>
                <a:path extrusionOk="0" h="525" w="105">
                  <a:moveTo>
                    <a:pt x="53" y="285"/>
                  </a:moveTo>
                  <a:cubicBezTo>
                    <a:pt x="73" y="273"/>
                    <a:pt x="82" y="258"/>
                    <a:pt x="81" y="233"/>
                  </a:cubicBezTo>
                  <a:cubicBezTo>
                    <a:pt x="79" y="176"/>
                    <a:pt x="80" y="118"/>
                    <a:pt x="80" y="61"/>
                  </a:cubicBezTo>
                  <a:cubicBezTo>
                    <a:pt x="80" y="51"/>
                    <a:pt x="81" y="43"/>
                    <a:pt x="71" y="35"/>
                  </a:cubicBezTo>
                  <a:cubicBezTo>
                    <a:pt x="61" y="28"/>
                    <a:pt x="61" y="16"/>
                    <a:pt x="71" y="8"/>
                  </a:cubicBezTo>
                  <a:cubicBezTo>
                    <a:pt x="79" y="0"/>
                    <a:pt x="88" y="1"/>
                    <a:pt x="96" y="8"/>
                  </a:cubicBezTo>
                  <a:cubicBezTo>
                    <a:pt x="105" y="17"/>
                    <a:pt x="105" y="29"/>
                    <a:pt x="95" y="36"/>
                  </a:cubicBezTo>
                  <a:cubicBezTo>
                    <a:pt x="85" y="43"/>
                    <a:pt x="86" y="51"/>
                    <a:pt x="86" y="60"/>
                  </a:cubicBezTo>
                  <a:cubicBezTo>
                    <a:pt x="86" y="118"/>
                    <a:pt x="85" y="176"/>
                    <a:pt x="86" y="234"/>
                  </a:cubicBezTo>
                  <a:cubicBezTo>
                    <a:pt x="87" y="256"/>
                    <a:pt x="82" y="273"/>
                    <a:pt x="64" y="286"/>
                  </a:cubicBezTo>
                  <a:cubicBezTo>
                    <a:pt x="60" y="289"/>
                    <a:pt x="57" y="293"/>
                    <a:pt x="53" y="297"/>
                  </a:cubicBezTo>
                  <a:cubicBezTo>
                    <a:pt x="51" y="300"/>
                    <a:pt x="49" y="304"/>
                    <a:pt x="45" y="305"/>
                  </a:cubicBezTo>
                  <a:cubicBezTo>
                    <a:pt x="26" y="318"/>
                    <a:pt x="20" y="336"/>
                    <a:pt x="21" y="359"/>
                  </a:cubicBezTo>
                  <a:cubicBezTo>
                    <a:pt x="23" y="394"/>
                    <a:pt x="22" y="430"/>
                    <a:pt x="22" y="465"/>
                  </a:cubicBezTo>
                  <a:cubicBezTo>
                    <a:pt x="22" y="477"/>
                    <a:pt x="19" y="488"/>
                    <a:pt x="31" y="498"/>
                  </a:cubicBezTo>
                  <a:cubicBezTo>
                    <a:pt x="37" y="502"/>
                    <a:pt x="36" y="513"/>
                    <a:pt x="29" y="519"/>
                  </a:cubicBezTo>
                  <a:cubicBezTo>
                    <a:pt x="22" y="525"/>
                    <a:pt x="14" y="524"/>
                    <a:pt x="7" y="518"/>
                  </a:cubicBezTo>
                  <a:cubicBezTo>
                    <a:pt x="1" y="511"/>
                    <a:pt x="0" y="502"/>
                    <a:pt x="7" y="497"/>
                  </a:cubicBezTo>
                  <a:cubicBezTo>
                    <a:pt x="17" y="489"/>
                    <a:pt x="16" y="480"/>
                    <a:pt x="16" y="470"/>
                  </a:cubicBezTo>
                  <a:cubicBezTo>
                    <a:pt x="16" y="431"/>
                    <a:pt x="17" y="393"/>
                    <a:pt x="16" y="354"/>
                  </a:cubicBezTo>
                  <a:cubicBezTo>
                    <a:pt x="15" y="333"/>
                    <a:pt x="19" y="317"/>
                    <a:pt x="37" y="304"/>
                  </a:cubicBezTo>
                  <a:cubicBezTo>
                    <a:pt x="42" y="300"/>
                    <a:pt x="46" y="294"/>
                    <a:pt x="50" y="289"/>
                  </a:cubicBezTo>
                  <a:cubicBezTo>
                    <a:pt x="50" y="288"/>
                    <a:pt x="52" y="286"/>
                    <a:pt x="53" y="2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7"/>
            <p:cNvSpPr/>
            <p:nvPr/>
          </p:nvSpPr>
          <p:spPr>
            <a:xfrm>
              <a:off x="-104" y="3349"/>
              <a:ext cx="313" cy="572"/>
            </a:xfrm>
            <a:custGeom>
              <a:rect b="b" l="l" r="r" t="t"/>
              <a:pathLst>
                <a:path extrusionOk="0" h="303" w="166">
                  <a:moveTo>
                    <a:pt x="147" y="300"/>
                  </a:moveTo>
                  <a:cubicBezTo>
                    <a:pt x="149" y="289"/>
                    <a:pt x="141" y="284"/>
                    <a:pt x="135" y="278"/>
                  </a:cubicBezTo>
                  <a:cubicBezTo>
                    <a:pt x="100" y="242"/>
                    <a:pt x="64" y="206"/>
                    <a:pt x="28" y="171"/>
                  </a:cubicBezTo>
                  <a:cubicBezTo>
                    <a:pt x="21" y="164"/>
                    <a:pt x="18" y="157"/>
                    <a:pt x="19" y="147"/>
                  </a:cubicBezTo>
                  <a:cubicBezTo>
                    <a:pt x="20" y="116"/>
                    <a:pt x="19" y="85"/>
                    <a:pt x="19" y="55"/>
                  </a:cubicBezTo>
                  <a:cubicBezTo>
                    <a:pt x="19" y="47"/>
                    <a:pt x="17" y="41"/>
                    <a:pt x="10" y="36"/>
                  </a:cubicBezTo>
                  <a:cubicBezTo>
                    <a:pt x="0" y="28"/>
                    <a:pt x="0" y="16"/>
                    <a:pt x="7" y="8"/>
                  </a:cubicBezTo>
                  <a:cubicBezTo>
                    <a:pt x="14" y="0"/>
                    <a:pt x="26" y="1"/>
                    <a:pt x="34" y="9"/>
                  </a:cubicBezTo>
                  <a:cubicBezTo>
                    <a:pt x="43" y="19"/>
                    <a:pt x="42" y="29"/>
                    <a:pt x="32" y="37"/>
                  </a:cubicBezTo>
                  <a:cubicBezTo>
                    <a:pt x="25" y="42"/>
                    <a:pt x="23" y="48"/>
                    <a:pt x="23" y="56"/>
                  </a:cubicBezTo>
                  <a:cubicBezTo>
                    <a:pt x="23" y="83"/>
                    <a:pt x="23" y="110"/>
                    <a:pt x="23" y="138"/>
                  </a:cubicBezTo>
                  <a:cubicBezTo>
                    <a:pt x="23" y="147"/>
                    <a:pt x="25" y="155"/>
                    <a:pt x="31" y="162"/>
                  </a:cubicBezTo>
                  <a:cubicBezTo>
                    <a:pt x="67" y="197"/>
                    <a:pt x="103" y="233"/>
                    <a:pt x="139" y="268"/>
                  </a:cubicBezTo>
                  <a:cubicBezTo>
                    <a:pt x="146" y="269"/>
                    <a:pt x="149" y="274"/>
                    <a:pt x="154" y="278"/>
                  </a:cubicBezTo>
                  <a:cubicBezTo>
                    <a:pt x="158" y="283"/>
                    <a:pt x="163" y="287"/>
                    <a:pt x="165" y="292"/>
                  </a:cubicBezTo>
                  <a:cubicBezTo>
                    <a:pt x="166" y="295"/>
                    <a:pt x="166" y="298"/>
                    <a:pt x="164" y="300"/>
                  </a:cubicBezTo>
                  <a:cubicBezTo>
                    <a:pt x="159" y="303"/>
                    <a:pt x="153" y="303"/>
                    <a:pt x="147" y="3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7"/>
            <p:cNvSpPr/>
            <p:nvPr/>
          </p:nvSpPr>
          <p:spPr>
            <a:xfrm>
              <a:off x="70" y="3324"/>
              <a:ext cx="246" cy="442"/>
            </a:xfrm>
            <a:custGeom>
              <a:rect b="b" l="l" r="r" t="t"/>
              <a:pathLst>
                <a:path extrusionOk="0" h="234" w="131">
                  <a:moveTo>
                    <a:pt x="4" y="0"/>
                  </a:moveTo>
                  <a:cubicBezTo>
                    <a:pt x="27" y="25"/>
                    <a:pt x="50" y="50"/>
                    <a:pt x="73" y="74"/>
                  </a:cubicBezTo>
                  <a:cubicBezTo>
                    <a:pt x="75" y="73"/>
                    <a:pt x="78" y="72"/>
                    <a:pt x="80" y="71"/>
                  </a:cubicBezTo>
                  <a:cubicBezTo>
                    <a:pt x="80" y="57"/>
                    <a:pt x="80" y="43"/>
                    <a:pt x="80" y="29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76" y="64"/>
                    <a:pt x="87" y="92"/>
                    <a:pt x="117" y="113"/>
                  </a:cubicBezTo>
                  <a:cubicBezTo>
                    <a:pt x="122" y="117"/>
                    <a:pt x="128" y="122"/>
                    <a:pt x="131" y="129"/>
                  </a:cubicBezTo>
                  <a:cubicBezTo>
                    <a:pt x="129" y="132"/>
                    <a:pt x="127" y="135"/>
                    <a:pt x="124" y="134"/>
                  </a:cubicBezTo>
                  <a:cubicBezTo>
                    <a:pt x="110" y="130"/>
                    <a:pt x="104" y="115"/>
                    <a:pt x="89" y="108"/>
                  </a:cubicBezTo>
                  <a:cubicBezTo>
                    <a:pt x="88" y="142"/>
                    <a:pt x="89" y="175"/>
                    <a:pt x="89" y="208"/>
                  </a:cubicBezTo>
                  <a:cubicBezTo>
                    <a:pt x="88" y="217"/>
                    <a:pt x="91" y="227"/>
                    <a:pt x="82" y="234"/>
                  </a:cubicBezTo>
                  <a:cubicBezTo>
                    <a:pt x="78" y="233"/>
                    <a:pt x="77" y="230"/>
                    <a:pt x="76" y="227"/>
                  </a:cubicBezTo>
                  <a:cubicBezTo>
                    <a:pt x="80" y="206"/>
                    <a:pt x="74" y="185"/>
                    <a:pt x="80" y="165"/>
                  </a:cubicBezTo>
                  <a:cubicBezTo>
                    <a:pt x="83" y="90"/>
                    <a:pt x="83" y="90"/>
                    <a:pt x="31" y="38"/>
                  </a:cubicBezTo>
                  <a:cubicBezTo>
                    <a:pt x="20" y="27"/>
                    <a:pt x="10" y="16"/>
                    <a:pt x="0" y="5"/>
                  </a:cubicBezTo>
                  <a:cubicBezTo>
                    <a:pt x="1" y="3"/>
                    <a:pt x="1" y="1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7"/>
            <p:cNvSpPr/>
            <p:nvPr/>
          </p:nvSpPr>
          <p:spPr>
            <a:xfrm>
              <a:off x="275" y="3568"/>
              <a:ext cx="72" cy="570"/>
            </a:xfrm>
            <a:custGeom>
              <a:rect b="b" l="l" r="r" t="t"/>
              <a:pathLst>
                <a:path extrusionOk="0" h="302" w="38">
                  <a:moveTo>
                    <a:pt x="18" y="5"/>
                  </a:moveTo>
                  <a:cubicBezTo>
                    <a:pt x="19" y="3"/>
                    <a:pt x="20" y="2"/>
                    <a:pt x="22" y="0"/>
                  </a:cubicBezTo>
                  <a:cubicBezTo>
                    <a:pt x="22" y="49"/>
                    <a:pt x="22" y="98"/>
                    <a:pt x="23" y="148"/>
                  </a:cubicBezTo>
                  <a:cubicBezTo>
                    <a:pt x="23" y="151"/>
                    <a:pt x="23" y="154"/>
                    <a:pt x="23" y="157"/>
                  </a:cubicBezTo>
                  <a:cubicBezTo>
                    <a:pt x="23" y="188"/>
                    <a:pt x="23" y="220"/>
                    <a:pt x="23" y="252"/>
                  </a:cubicBezTo>
                  <a:cubicBezTo>
                    <a:pt x="23" y="259"/>
                    <a:pt x="24" y="265"/>
                    <a:pt x="30" y="270"/>
                  </a:cubicBezTo>
                  <a:cubicBezTo>
                    <a:pt x="38" y="277"/>
                    <a:pt x="38" y="286"/>
                    <a:pt x="30" y="294"/>
                  </a:cubicBezTo>
                  <a:cubicBezTo>
                    <a:pt x="23" y="302"/>
                    <a:pt x="15" y="299"/>
                    <a:pt x="9" y="293"/>
                  </a:cubicBezTo>
                  <a:cubicBezTo>
                    <a:pt x="0" y="285"/>
                    <a:pt x="3" y="277"/>
                    <a:pt x="10" y="269"/>
                  </a:cubicBezTo>
                  <a:cubicBezTo>
                    <a:pt x="12" y="268"/>
                    <a:pt x="13" y="267"/>
                    <a:pt x="15" y="265"/>
                  </a:cubicBezTo>
                  <a:cubicBezTo>
                    <a:pt x="13" y="227"/>
                    <a:pt x="14" y="188"/>
                    <a:pt x="11" y="149"/>
                  </a:cubicBezTo>
                  <a:cubicBezTo>
                    <a:pt x="10" y="147"/>
                    <a:pt x="10" y="144"/>
                    <a:pt x="10" y="142"/>
                  </a:cubicBezTo>
                  <a:cubicBezTo>
                    <a:pt x="14" y="106"/>
                    <a:pt x="11" y="69"/>
                    <a:pt x="12" y="33"/>
                  </a:cubicBezTo>
                  <a:cubicBezTo>
                    <a:pt x="12" y="23"/>
                    <a:pt x="11" y="13"/>
                    <a:pt x="18" y="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1598" y="3249"/>
              <a:ext cx="71" cy="258"/>
            </a:xfrm>
            <a:custGeom>
              <a:rect b="b" l="l" r="r" t="t"/>
              <a:pathLst>
                <a:path extrusionOk="0" h="137" w="38">
                  <a:moveTo>
                    <a:pt x="20" y="137"/>
                  </a:moveTo>
                  <a:cubicBezTo>
                    <a:pt x="19" y="135"/>
                    <a:pt x="17" y="134"/>
                    <a:pt x="16" y="132"/>
                  </a:cubicBezTo>
                  <a:cubicBezTo>
                    <a:pt x="16" y="109"/>
                    <a:pt x="16" y="85"/>
                    <a:pt x="16" y="61"/>
                  </a:cubicBezTo>
                  <a:cubicBezTo>
                    <a:pt x="16" y="49"/>
                    <a:pt x="18" y="36"/>
                    <a:pt x="6" y="27"/>
                  </a:cubicBezTo>
                  <a:cubicBezTo>
                    <a:pt x="0" y="22"/>
                    <a:pt x="2" y="12"/>
                    <a:pt x="9" y="6"/>
                  </a:cubicBezTo>
                  <a:cubicBezTo>
                    <a:pt x="16" y="0"/>
                    <a:pt x="23" y="1"/>
                    <a:pt x="29" y="6"/>
                  </a:cubicBezTo>
                  <a:cubicBezTo>
                    <a:pt x="36" y="12"/>
                    <a:pt x="38" y="22"/>
                    <a:pt x="31" y="27"/>
                  </a:cubicBezTo>
                  <a:cubicBezTo>
                    <a:pt x="19" y="36"/>
                    <a:pt x="22" y="48"/>
                    <a:pt x="21" y="59"/>
                  </a:cubicBezTo>
                  <a:cubicBezTo>
                    <a:pt x="21" y="85"/>
                    <a:pt x="20" y="111"/>
                    <a:pt x="20" y="1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7"/>
            <p:cNvSpPr/>
            <p:nvPr/>
          </p:nvSpPr>
          <p:spPr>
            <a:xfrm>
              <a:off x="36" y="3071"/>
              <a:ext cx="69" cy="263"/>
            </a:xfrm>
            <a:custGeom>
              <a:rect b="b" l="l" r="r" t="t"/>
              <a:pathLst>
                <a:path extrusionOk="0" h="139" w="37">
                  <a:moveTo>
                    <a:pt x="22" y="134"/>
                  </a:moveTo>
                  <a:cubicBezTo>
                    <a:pt x="20" y="136"/>
                    <a:pt x="19" y="137"/>
                    <a:pt x="18" y="139"/>
                  </a:cubicBezTo>
                  <a:cubicBezTo>
                    <a:pt x="17" y="110"/>
                    <a:pt x="17" y="80"/>
                    <a:pt x="16" y="51"/>
                  </a:cubicBezTo>
                  <a:cubicBezTo>
                    <a:pt x="16" y="43"/>
                    <a:pt x="16" y="36"/>
                    <a:pt x="8" y="30"/>
                  </a:cubicBezTo>
                  <a:cubicBezTo>
                    <a:pt x="0" y="24"/>
                    <a:pt x="0" y="15"/>
                    <a:pt x="7" y="8"/>
                  </a:cubicBezTo>
                  <a:cubicBezTo>
                    <a:pt x="14" y="1"/>
                    <a:pt x="22" y="0"/>
                    <a:pt x="29" y="7"/>
                  </a:cubicBezTo>
                  <a:cubicBezTo>
                    <a:pt x="36" y="14"/>
                    <a:pt x="37" y="23"/>
                    <a:pt x="29" y="29"/>
                  </a:cubicBezTo>
                  <a:cubicBezTo>
                    <a:pt x="21" y="36"/>
                    <a:pt x="22" y="44"/>
                    <a:pt x="22" y="53"/>
                  </a:cubicBezTo>
                  <a:cubicBezTo>
                    <a:pt x="22" y="80"/>
                    <a:pt x="22" y="107"/>
                    <a:pt x="22" y="1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7"/>
            <p:cNvSpPr/>
            <p:nvPr/>
          </p:nvSpPr>
          <p:spPr>
            <a:xfrm>
              <a:off x="143" y="3636"/>
              <a:ext cx="77" cy="241"/>
            </a:xfrm>
            <a:custGeom>
              <a:rect b="b" l="l" r="r" t="t"/>
              <a:pathLst>
                <a:path extrusionOk="0" h="128" w="41">
                  <a:moveTo>
                    <a:pt x="41" y="0"/>
                  </a:moveTo>
                  <a:cubicBezTo>
                    <a:pt x="41" y="21"/>
                    <a:pt x="41" y="43"/>
                    <a:pt x="41" y="64"/>
                  </a:cubicBezTo>
                  <a:cubicBezTo>
                    <a:pt x="28" y="74"/>
                    <a:pt x="27" y="87"/>
                    <a:pt x="26" y="101"/>
                  </a:cubicBezTo>
                  <a:cubicBezTo>
                    <a:pt x="25" y="110"/>
                    <a:pt x="28" y="120"/>
                    <a:pt x="20" y="128"/>
                  </a:cubicBezTo>
                  <a:cubicBezTo>
                    <a:pt x="15" y="125"/>
                    <a:pt x="11" y="121"/>
                    <a:pt x="8" y="116"/>
                  </a:cubicBezTo>
                  <a:cubicBezTo>
                    <a:pt x="16" y="101"/>
                    <a:pt x="18" y="87"/>
                    <a:pt x="8" y="71"/>
                  </a:cubicBezTo>
                  <a:cubicBezTo>
                    <a:pt x="0" y="58"/>
                    <a:pt x="6" y="50"/>
                    <a:pt x="21" y="53"/>
                  </a:cubicBezTo>
                  <a:cubicBezTo>
                    <a:pt x="34" y="56"/>
                    <a:pt x="35" y="50"/>
                    <a:pt x="36" y="40"/>
                  </a:cubicBezTo>
                  <a:cubicBezTo>
                    <a:pt x="38" y="27"/>
                    <a:pt x="32" y="12"/>
                    <a:pt x="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7"/>
            <p:cNvSpPr/>
            <p:nvPr/>
          </p:nvSpPr>
          <p:spPr>
            <a:xfrm>
              <a:off x="646" y="3400"/>
              <a:ext cx="57" cy="443"/>
            </a:xfrm>
            <a:custGeom>
              <a:rect b="b" l="l" r="r" t="t"/>
              <a:pathLst>
                <a:path extrusionOk="0" h="235" w="30">
                  <a:moveTo>
                    <a:pt x="25" y="1"/>
                  </a:moveTo>
                  <a:cubicBezTo>
                    <a:pt x="29" y="3"/>
                    <a:pt x="30" y="7"/>
                    <a:pt x="28" y="9"/>
                  </a:cubicBezTo>
                  <a:cubicBezTo>
                    <a:pt x="12" y="22"/>
                    <a:pt x="18" y="39"/>
                    <a:pt x="17" y="55"/>
                  </a:cubicBezTo>
                  <a:cubicBezTo>
                    <a:pt x="17" y="114"/>
                    <a:pt x="17" y="173"/>
                    <a:pt x="17" y="235"/>
                  </a:cubicBezTo>
                  <a:cubicBezTo>
                    <a:pt x="11" y="228"/>
                    <a:pt x="13" y="221"/>
                    <a:pt x="13" y="216"/>
                  </a:cubicBezTo>
                  <a:cubicBezTo>
                    <a:pt x="13" y="158"/>
                    <a:pt x="13" y="101"/>
                    <a:pt x="13" y="44"/>
                  </a:cubicBezTo>
                  <a:cubicBezTo>
                    <a:pt x="13" y="33"/>
                    <a:pt x="16" y="20"/>
                    <a:pt x="4" y="12"/>
                  </a:cubicBezTo>
                  <a:cubicBezTo>
                    <a:pt x="0" y="9"/>
                    <a:pt x="0" y="3"/>
                    <a:pt x="6" y="0"/>
                  </a:cubicBezTo>
                  <a:cubicBezTo>
                    <a:pt x="12" y="8"/>
                    <a:pt x="19" y="5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7"/>
            <p:cNvSpPr/>
            <p:nvPr/>
          </p:nvSpPr>
          <p:spPr>
            <a:xfrm>
              <a:off x="1200" y="3281"/>
              <a:ext cx="6" cy="279"/>
            </a:xfrm>
            <a:custGeom>
              <a:rect b="b" l="l" r="r" t="t"/>
              <a:pathLst>
                <a:path extrusionOk="0" h="148" w="3">
                  <a:moveTo>
                    <a:pt x="3" y="144"/>
                  </a:moveTo>
                  <a:cubicBezTo>
                    <a:pt x="2" y="146"/>
                    <a:pt x="1" y="147"/>
                    <a:pt x="0" y="148"/>
                  </a:cubicBezTo>
                  <a:cubicBezTo>
                    <a:pt x="0" y="99"/>
                    <a:pt x="0" y="5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48"/>
                    <a:pt x="3" y="96"/>
                    <a:pt x="3" y="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7"/>
            <p:cNvSpPr/>
            <p:nvPr/>
          </p:nvSpPr>
          <p:spPr>
            <a:xfrm>
              <a:off x="1191" y="3575"/>
              <a:ext cx="17" cy="198"/>
            </a:xfrm>
            <a:custGeom>
              <a:rect b="b" l="l" r="r" t="t"/>
              <a:pathLst>
                <a:path extrusionOk="0" h="105" w="9">
                  <a:moveTo>
                    <a:pt x="0" y="8"/>
                  </a:moveTo>
                  <a:cubicBezTo>
                    <a:pt x="3" y="5"/>
                    <a:pt x="6" y="3"/>
                    <a:pt x="8" y="0"/>
                  </a:cubicBezTo>
                  <a:cubicBezTo>
                    <a:pt x="8" y="34"/>
                    <a:pt x="9" y="69"/>
                    <a:pt x="9" y="103"/>
                  </a:cubicBezTo>
                  <a:cubicBezTo>
                    <a:pt x="7" y="105"/>
                    <a:pt x="5" y="105"/>
                    <a:pt x="4" y="103"/>
                  </a:cubicBezTo>
                  <a:cubicBezTo>
                    <a:pt x="4" y="77"/>
                    <a:pt x="4" y="52"/>
                    <a:pt x="4" y="26"/>
                  </a:cubicBezTo>
                  <a:cubicBezTo>
                    <a:pt x="4" y="20"/>
                    <a:pt x="7" y="13"/>
                    <a:pt x="0" y="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7"/>
            <p:cNvSpPr/>
            <p:nvPr/>
          </p:nvSpPr>
          <p:spPr>
            <a:xfrm>
              <a:off x="1404" y="3573"/>
              <a:ext cx="51" cy="40"/>
            </a:xfrm>
            <a:custGeom>
              <a:rect b="b" l="l" r="r" t="t"/>
              <a:pathLst>
                <a:path extrusionOk="0" h="21" w="27">
                  <a:moveTo>
                    <a:pt x="15" y="21"/>
                  </a:moveTo>
                  <a:cubicBezTo>
                    <a:pt x="14" y="21"/>
                    <a:pt x="12" y="21"/>
                    <a:pt x="11" y="21"/>
                  </a:cubicBezTo>
                  <a:cubicBezTo>
                    <a:pt x="3" y="17"/>
                    <a:pt x="0" y="12"/>
                    <a:pt x="7" y="4"/>
                  </a:cubicBezTo>
                  <a:cubicBezTo>
                    <a:pt x="10" y="1"/>
                    <a:pt x="15" y="0"/>
                    <a:pt x="19" y="4"/>
                  </a:cubicBezTo>
                  <a:cubicBezTo>
                    <a:pt x="27" y="11"/>
                    <a:pt x="23" y="17"/>
                    <a:pt x="15" y="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7"/>
            <p:cNvSpPr/>
            <p:nvPr/>
          </p:nvSpPr>
          <p:spPr>
            <a:xfrm>
              <a:off x="1181" y="3770"/>
              <a:ext cx="49" cy="39"/>
            </a:xfrm>
            <a:custGeom>
              <a:rect b="b" l="l" r="r" t="t"/>
              <a:pathLst>
                <a:path extrusionOk="0" h="21" w="26">
                  <a:moveTo>
                    <a:pt x="9" y="0"/>
                  </a:moveTo>
                  <a:cubicBezTo>
                    <a:pt x="10" y="0"/>
                    <a:pt x="12" y="0"/>
                    <a:pt x="14" y="0"/>
                  </a:cubicBezTo>
                  <a:cubicBezTo>
                    <a:pt x="26" y="10"/>
                    <a:pt x="22" y="17"/>
                    <a:pt x="9" y="21"/>
                  </a:cubicBezTo>
                  <a:cubicBezTo>
                    <a:pt x="7" y="19"/>
                    <a:pt x="4" y="18"/>
                    <a:pt x="2" y="16"/>
                  </a:cubicBezTo>
                  <a:cubicBezTo>
                    <a:pt x="0" y="9"/>
                    <a:pt x="2" y="3"/>
                    <a:pt x="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7"/>
            <p:cNvSpPr/>
            <p:nvPr/>
          </p:nvSpPr>
          <p:spPr>
            <a:xfrm>
              <a:off x="168" y="3909"/>
              <a:ext cx="43" cy="38"/>
            </a:xfrm>
            <a:custGeom>
              <a:rect b="b" l="l" r="r" t="t"/>
              <a:pathLst>
                <a:path extrusionOk="0" h="20" w="23">
                  <a:moveTo>
                    <a:pt x="3" y="3"/>
                  </a:moveTo>
                  <a:cubicBezTo>
                    <a:pt x="9" y="0"/>
                    <a:pt x="14" y="1"/>
                    <a:pt x="19" y="3"/>
                  </a:cubicBezTo>
                  <a:cubicBezTo>
                    <a:pt x="23" y="7"/>
                    <a:pt x="23" y="11"/>
                    <a:pt x="20" y="15"/>
                  </a:cubicBezTo>
                  <a:cubicBezTo>
                    <a:pt x="18" y="16"/>
                    <a:pt x="17" y="18"/>
                    <a:pt x="15" y="19"/>
                  </a:cubicBezTo>
                  <a:cubicBezTo>
                    <a:pt x="12" y="19"/>
                    <a:pt x="10" y="20"/>
                    <a:pt x="7" y="20"/>
                  </a:cubicBezTo>
                  <a:cubicBezTo>
                    <a:pt x="0" y="15"/>
                    <a:pt x="0" y="9"/>
                    <a:pt x="3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7"/>
            <p:cNvSpPr/>
            <p:nvPr/>
          </p:nvSpPr>
          <p:spPr>
            <a:xfrm>
              <a:off x="656" y="3381"/>
              <a:ext cx="37" cy="43"/>
            </a:xfrm>
            <a:custGeom>
              <a:rect b="b" l="l" r="r" t="t"/>
              <a:pathLst>
                <a:path extrusionOk="0" h="23" w="20">
                  <a:moveTo>
                    <a:pt x="20" y="11"/>
                  </a:moveTo>
                  <a:cubicBezTo>
                    <a:pt x="20" y="18"/>
                    <a:pt x="17" y="23"/>
                    <a:pt x="10" y="23"/>
                  </a:cubicBezTo>
                  <a:cubicBezTo>
                    <a:pt x="3" y="22"/>
                    <a:pt x="0" y="18"/>
                    <a:pt x="1" y="10"/>
                  </a:cubicBezTo>
                  <a:cubicBezTo>
                    <a:pt x="8" y="2"/>
                    <a:pt x="14" y="0"/>
                    <a:pt x="20" y="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7"/>
            <p:cNvSpPr/>
            <p:nvPr/>
          </p:nvSpPr>
          <p:spPr>
            <a:xfrm>
              <a:off x="441" y="3664"/>
              <a:ext cx="39" cy="41"/>
            </a:xfrm>
            <a:custGeom>
              <a:rect b="b" l="l" r="r" t="t"/>
              <a:pathLst>
                <a:path extrusionOk="0" h="22" w="21">
                  <a:moveTo>
                    <a:pt x="14" y="22"/>
                  </a:moveTo>
                  <a:cubicBezTo>
                    <a:pt x="2" y="22"/>
                    <a:pt x="0" y="15"/>
                    <a:pt x="2" y="5"/>
                  </a:cubicBezTo>
                  <a:cubicBezTo>
                    <a:pt x="8" y="2"/>
                    <a:pt x="13" y="0"/>
                    <a:pt x="18" y="6"/>
                  </a:cubicBezTo>
                  <a:cubicBezTo>
                    <a:pt x="21" y="12"/>
                    <a:pt x="19" y="17"/>
                    <a:pt x="14" y="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7"/>
            <p:cNvSpPr/>
            <p:nvPr/>
          </p:nvSpPr>
          <p:spPr>
            <a:xfrm>
              <a:off x="198" y="3337"/>
              <a:ext cx="47" cy="42"/>
            </a:xfrm>
            <a:custGeom>
              <a:rect b="b" l="l" r="r" t="t"/>
              <a:pathLst>
                <a:path extrusionOk="0" h="22" w="25">
                  <a:moveTo>
                    <a:pt x="15" y="22"/>
                  </a:moveTo>
                  <a:cubicBezTo>
                    <a:pt x="14" y="22"/>
                    <a:pt x="13" y="22"/>
                    <a:pt x="12" y="22"/>
                  </a:cubicBezTo>
                  <a:cubicBezTo>
                    <a:pt x="4" y="18"/>
                    <a:pt x="0" y="13"/>
                    <a:pt x="5" y="5"/>
                  </a:cubicBezTo>
                  <a:cubicBezTo>
                    <a:pt x="8" y="1"/>
                    <a:pt x="14" y="0"/>
                    <a:pt x="18" y="4"/>
                  </a:cubicBezTo>
                  <a:cubicBezTo>
                    <a:pt x="25" y="11"/>
                    <a:pt x="21" y="17"/>
                    <a:pt x="15" y="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7"/>
            <p:cNvSpPr/>
            <p:nvPr/>
          </p:nvSpPr>
          <p:spPr>
            <a:xfrm>
              <a:off x="1413" y="3998"/>
              <a:ext cx="40" cy="40"/>
            </a:xfrm>
            <a:custGeom>
              <a:rect b="b" l="l" r="r" t="t"/>
              <a:pathLst>
                <a:path extrusionOk="0" h="21" w="21">
                  <a:moveTo>
                    <a:pt x="21" y="21"/>
                  </a:moveTo>
                  <a:cubicBezTo>
                    <a:pt x="15" y="15"/>
                    <a:pt x="11" y="7"/>
                    <a:pt x="0" y="10"/>
                  </a:cubicBezTo>
                  <a:cubicBezTo>
                    <a:pt x="15" y="0"/>
                    <a:pt x="19" y="8"/>
                    <a:pt x="21" y="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7"/>
            <p:cNvSpPr/>
            <p:nvPr/>
          </p:nvSpPr>
          <p:spPr>
            <a:xfrm>
              <a:off x="203" y="3845"/>
              <a:ext cx="108" cy="223"/>
            </a:xfrm>
            <a:custGeom>
              <a:rect b="b" l="l" r="r" t="t"/>
              <a:pathLst>
                <a:path extrusionOk="0" h="118" w="57">
                  <a:moveTo>
                    <a:pt x="1" y="49"/>
                  </a:moveTo>
                  <a:cubicBezTo>
                    <a:pt x="1" y="45"/>
                    <a:pt x="0" y="41"/>
                    <a:pt x="0" y="37"/>
                  </a:cubicBezTo>
                  <a:cubicBezTo>
                    <a:pt x="0" y="34"/>
                    <a:pt x="0" y="32"/>
                    <a:pt x="0" y="29"/>
                  </a:cubicBezTo>
                  <a:cubicBezTo>
                    <a:pt x="11" y="27"/>
                    <a:pt x="14" y="38"/>
                    <a:pt x="20" y="43"/>
                  </a:cubicBezTo>
                  <a:cubicBezTo>
                    <a:pt x="27" y="50"/>
                    <a:pt x="33" y="58"/>
                    <a:pt x="43" y="64"/>
                  </a:cubicBezTo>
                  <a:cubicBezTo>
                    <a:pt x="50" y="51"/>
                    <a:pt x="46" y="39"/>
                    <a:pt x="47" y="28"/>
                  </a:cubicBezTo>
                  <a:cubicBezTo>
                    <a:pt x="48" y="18"/>
                    <a:pt x="44" y="8"/>
                    <a:pt x="53" y="0"/>
                  </a:cubicBezTo>
                  <a:cubicBezTo>
                    <a:pt x="57" y="39"/>
                    <a:pt x="57" y="79"/>
                    <a:pt x="53" y="118"/>
                  </a:cubicBezTo>
                  <a:cubicBezTo>
                    <a:pt x="54" y="81"/>
                    <a:pt x="25" y="67"/>
                    <a:pt x="1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7"/>
            <p:cNvSpPr/>
            <p:nvPr/>
          </p:nvSpPr>
          <p:spPr>
            <a:xfrm>
              <a:off x="739" y="3175"/>
              <a:ext cx="50" cy="49"/>
            </a:xfrm>
            <a:custGeom>
              <a:rect b="b" l="l" r="r" t="t"/>
              <a:pathLst>
                <a:path extrusionOk="0" h="26" w="27">
                  <a:moveTo>
                    <a:pt x="14" y="26"/>
                  </a:moveTo>
                  <a:cubicBezTo>
                    <a:pt x="6" y="25"/>
                    <a:pt x="0" y="21"/>
                    <a:pt x="0" y="12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7" y="5"/>
                    <a:pt x="26" y="13"/>
                  </a:cubicBezTo>
                  <a:cubicBezTo>
                    <a:pt x="26" y="20"/>
                    <a:pt x="22" y="25"/>
                    <a:pt x="14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537" y="3515"/>
              <a:ext cx="49" cy="51"/>
            </a:xfrm>
            <a:custGeom>
              <a:rect b="b" l="l" r="r" t="t"/>
              <a:pathLst>
                <a:path extrusionOk="0" h="27" w="26">
                  <a:moveTo>
                    <a:pt x="12" y="27"/>
                  </a:moveTo>
                  <a:cubicBezTo>
                    <a:pt x="5" y="25"/>
                    <a:pt x="0" y="20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0" y="0"/>
                    <a:pt x="26" y="5"/>
                    <a:pt x="26" y="12"/>
                  </a:cubicBezTo>
                  <a:cubicBezTo>
                    <a:pt x="26" y="21"/>
                    <a:pt x="20" y="25"/>
                    <a:pt x="12" y="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1238" y="3030"/>
              <a:ext cx="49" cy="49"/>
            </a:xfrm>
            <a:custGeom>
              <a:rect b="b" l="l" r="r" t="t"/>
              <a:pathLst>
                <a:path extrusionOk="0" h="26" w="26">
                  <a:moveTo>
                    <a:pt x="0" y="14"/>
                  </a:moveTo>
                  <a:cubicBezTo>
                    <a:pt x="0" y="7"/>
                    <a:pt x="4" y="2"/>
                    <a:pt x="12" y="1"/>
                  </a:cubicBezTo>
                  <a:cubicBezTo>
                    <a:pt x="20" y="0"/>
                    <a:pt x="26" y="5"/>
                    <a:pt x="26" y="14"/>
                  </a:cubicBezTo>
                  <a:cubicBezTo>
                    <a:pt x="26" y="21"/>
                    <a:pt x="21" y="26"/>
                    <a:pt x="13" y="26"/>
                  </a:cubicBezTo>
                  <a:cubicBezTo>
                    <a:pt x="6" y="26"/>
                    <a:pt x="1" y="22"/>
                    <a:pt x="0" y="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6"/>
          <p:cNvSpPr txBox="1"/>
          <p:nvPr>
            <p:ph idx="1" type="body"/>
          </p:nvPr>
        </p:nvSpPr>
        <p:spPr>
          <a:xfrm>
            <a:off x="323529" y="271413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Medidas de tendencia central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8" name="Google Shape;538;p36"/>
          <p:cNvSpPr txBox="1"/>
          <p:nvPr/>
        </p:nvSpPr>
        <p:spPr>
          <a:xfrm>
            <a:off x="411425" y="1248550"/>
            <a:ext cx="114852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7000"/>
              </a:lnSpc>
              <a:spcBef>
                <a:spcPts val="800"/>
              </a:spcBef>
              <a:spcAft>
                <a:spcPts val="3800"/>
              </a:spcAft>
              <a:buNone/>
            </a:pPr>
            <a:r>
              <a:rPr b="1" lang="en-US" sz="23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La </a:t>
            </a:r>
            <a:r>
              <a:rPr b="1" i="1" lang="en-US" sz="2350" u="sng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mediana</a:t>
            </a:r>
            <a:r>
              <a:rPr b="1" i="1" lang="en-US" sz="23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lang="en-US" sz="23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identifica dentro de un conjunto de datos ordenados, aquel que está en la mitad.</a:t>
            </a:r>
            <a:endParaRPr b="1" sz="23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39" name="Google Shape;5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8571">
            <a:off x="6673395" y="2961430"/>
            <a:ext cx="5175534" cy="275161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6"/>
          <p:cNvSpPr txBox="1"/>
          <p:nvPr/>
        </p:nvSpPr>
        <p:spPr>
          <a:xfrm>
            <a:off x="500475" y="3668263"/>
            <a:ext cx="55392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b="1" lang="en-US" sz="18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aso 1: </a:t>
            </a:r>
            <a:r>
              <a:rPr b="1" lang="en-US" sz="18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Cuando la cantidad de datos es impar</a:t>
            </a:r>
            <a:endParaRPr b="1" sz="18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5,3,1,2,</a:t>
            </a:r>
            <a:r>
              <a:rPr b="1" lang="en-US" sz="18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4  </a:t>
            </a:r>
            <a:r>
              <a:rPr b="1" lang="en-US" sz="18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              1,2,3,4,5</a:t>
            </a:r>
            <a:endParaRPr b="1" sz="18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1" name="Google Shape;541;p36"/>
          <p:cNvSpPr txBox="1"/>
          <p:nvPr/>
        </p:nvSpPr>
        <p:spPr>
          <a:xfrm>
            <a:off x="500475" y="5238650"/>
            <a:ext cx="55392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Caso 2: Cuando la cantidad de datos es par</a:t>
            </a:r>
            <a:endParaRPr b="1"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4,1,2,3               1,2,3,4</a:t>
            </a:r>
            <a:endParaRPr b="1"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2" name="Google Shape;542;p36"/>
          <p:cNvSpPr txBox="1"/>
          <p:nvPr/>
        </p:nvSpPr>
        <p:spPr>
          <a:xfrm>
            <a:off x="500475" y="3180675"/>
            <a:ext cx="4529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Para datos sin agrupar</a:t>
            </a:r>
            <a:endParaRPr b="1"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543" name="Google Shape;543;p36"/>
          <p:cNvCxnSpPr/>
          <p:nvPr/>
        </p:nvCxnSpPr>
        <p:spPr>
          <a:xfrm>
            <a:off x="2979700" y="4447100"/>
            <a:ext cx="682800" cy="15300"/>
          </a:xfrm>
          <a:prstGeom prst="straightConnector1">
            <a:avLst/>
          </a:prstGeom>
          <a:noFill/>
          <a:ln cap="flat" cmpd="sng" w="38100">
            <a:solidFill>
              <a:srgbClr val="28A6C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4" name="Google Shape;544;p36"/>
          <p:cNvCxnSpPr/>
          <p:nvPr/>
        </p:nvCxnSpPr>
        <p:spPr>
          <a:xfrm>
            <a:off x="2767750" y="6066150"/>
            <a:ext cx="682800" cy="15300"/>
          </a:xfrm>
          <a:prstGeom prst="straightConnector1">
            <a:avLst/>
          </a:prstGeom>
          <a:noFill/>
          <a:ln cap="flat" cmpd="sng" w="38100">
            <a:solidFill>
              <a:srgbClr val="28A6C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7"/>
          <p:cNvSpPr txBox="1"/>
          <p:nvPr>
            <p:ph idx="1" type="body"/>
          </p:nvPr>
        </p:nvSpPr>
        <p:spPr>
          <a:xfrm>
            <a:off x="323529" y="271413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b="1" lang="en-US"/>
              <a:t>Medidas de tendencia central</a:t>
            </a:r>
            <a:endParaRPr b="1"/>
          </a:p>
        </p:txBody>
      </p:sp>
      <p:sp>
        <p:nvSpPr>
          <p:cNvPr id="550" name="Google Shape;550;p37"/>
          <p:cNvSpPr txBox="1"/>
          <p:nvPr/>
        </p:nvSpPr>
        <p:spPr>
          <a:xfrm>
            <a:off x="500475" y="1381388"/>
            <a:ext cx="110103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7000"/>
              </a:lnSpc>
              <a:spcBef>
                <a:spcPts val="800"/>
              </a:spcBef>
              <a:spcAft>
                <a:spcPts val="3800"/>
              </a:spcAft>
              <a:buNone/>
            </a:pPr>
            <a:r>
              <a:rPr b="1" lang="en-US" sz="2350">
                <a:solidFill>
                  <a:schemeClr val="lt1"/>
                </a:solidFill>
              </a:rPr>
              <a:t>La </a:t>
            </a:r>
            <a:r>
              <a:rPr b="1" i="1" lang="en-US" sz="2350" u="sng">
                <a:solidFill>
                  <a:schemeClr val="lt1"/>
                </a:solidFill>
              </a:rPr>
              <a:t>moda</a:t>
            </a:r>
            <a:r>
              <a:rPr b="1" lang="en-US" sz="2350">
                <a:solidFill>
                  <a:schemeClr val="lt1"/>
                </a:solidFill>
              </a:rPr>
              <a:t> es el valor o valores que aparecen con mayor frecuencia en un conjunto de datos</a:t>
            </a:r>
            <a:r>
              <a:rPr b="1" lang="en-US" sz="2350">
                <a:solidFill>
                  <a:schemeClr val="lt1"/>
                </a:solidFill>
              </a:rPr>
              <a:t>.</a:t>
            </a:r>
            <a:endParaRPr b="1" sz="2350">
              <a:solidFill>
                <a:schemeClr val="lt1"/>
              </a:solidFill>
            </a:endParaRPr>
          </a:p>
        </p:txBody>
      </p:sp>
      <p:pic>
        <p:nvPicPr>
          <p:cNvPr id="551" name="Google Shape;5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2175">
            <a:off x="6701252" y="3082161"/>
            <a:ext cx="5025996" cy="2731254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37"/>
          <p:cNvSpPr txBox="1"/>
          <p:nvPr/>
        </p:nvSpPr>
        <p:spPr>
          <a:xfrm>
            <a:off x="500475" y="3716925"/>
            <a:ext cx="52677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Para datos sin agrupar</a:t>
            </a:r>
            <a:endParaRPr b="1"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Ejemplo: 3,2,3,4,3,6,9,7,1,2,4,2</a:t>
            </a:r>
            <a:endParaRPr b="1"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¿</a:t>
            </a: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Qué</a:t>
            </a: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datos tiene mayor frecuencia?</a:t>
            </a:r>
            <a:endParaRPr b="1"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8"/>
          <p:cNvSpPr txBox="1"/>
          <p:nvPr>
            <p:ph idx="1" type="body"/>
          </p:nvPr>
        </p:nvSpPr>
        <p:spPr>
          <a:xfrm>
            <a:off x="323529" y="271413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lang="en-US"/>
              <a:t>Medidas de tendencia central</a:t>
            </a:r>
            <a:endParaRPr/>
          </a:p>
        </p:txBody>
      </p:sp>
      <p:sp>
        <p:nvSpPr>
          <p:cNvPr id="558" name="Google Shape;558;p38"/>
          <p:cNvSpPr txBox="1"/>
          <p:nvPr/>
        </p:nvSpPr>
        <p:spPr>
          <a:xfrm>
            <a:off x="500475" y="1474375"/>
            <a:ext cx="10341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7000"/>
              </a:lnSpc>
              <a:spcBef>
                <a:spcPts val="800"/>
              </a:spcBef>
              <a:spcAft>
                <a:spcPts val="3800"/>
              </a:spcAft>
              <a:buNone/>
            </a:pP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Media, Mediana y Moda para datos agrupados puntualmente</a:t>
            </a:r>
            <a:endParaRPr b="1"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59" name="Google Shape;559;p38"/>
          <p:cNvPicPr preferRelativeResize="0"/>
          <p:nvPr/>
        </p:nvPicPr>
        <p:blipFill rotWithShape="1">
          <a:blip r:embed="rId3">
            <a:alphaModFix/>
          </a:blip>
          <a:srcRect b="25943" l="13287" r="10259" t="13779"/>
          <a:stretch/>
        </p:blipFill>
        <p:spPr>
          <a:xfrm>
            <a:off x="9834375" y="1585925"/>
            <a:ext cx="2134625" cy="10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8"/>
          <p:cNvSpPr txBox="1"/>
          <p:nvPr/>
        </p:nvSpPr>
        <p:spPr>
          <a:xfrm>
            <a:off x="5461025" y="2682750"/>
            <a:ext cx="55506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        </a:t>
            </a: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PASOS:</a:t>
            </a:r>
            <a:endParaRPr b="1"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1. </a:t>
            </a: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Completar la tabla.</a:t>
            </a:r>
            <a:endParaRPr b="1"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2. Hallar la media.</a:t>
            </a:r>
            <a:endParaRPr b="1"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3. Hallar la mediana.</a:t>
            </a:r>
            <a:endParaRPr b="1"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4. Revisamos la columna de F y miramos cual es </a:t>
            </a: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próximo</a:t>
            </a: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al valor de la mediana y el resultado es el x que corresponde a esa fila.</a:t>
            </a:r>
            <a:endParaRPr b="1"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5. Es el dato que mayor frecuencia tiene</a:t>
            </a:r>
            <a:endParaRPr b="1"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61" name="Google Shape;561;p38"/>
          <p:cNvSpPr txBox="1"/>
          <p:nvPr/>
        </p:nvSpPr>
        <p:spPr>
          <a:xfrm>
            <a:off x="10406000" y="2924700"/>
            <a:ext cx="1396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Me: n/2</a:t>
            </a:r>
            <a:endParaRPr b="1"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62" name="Google Shape;56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150" y="2508578"/>
            <a:ext cx="5622700" cy="35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9"/>
          <p:cNvSpPr txBox="1"/>
          <p:nvPr>
            <p:ph idx="1" type="body"/>
          </p:nvPr>
        </p:nvSpPr>
        <p:spPr>
          <a:xfrm>
            <a:off x="323529" y="271413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Medidas de tendencia central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68" name="Google Shape;568;p39"/>
          <p:cNvSpPr txBox="1"/>
          <p:nvPr/>
        </p:nvSpPr>
        <p:spPr>
          <a:xfrm>
            <a:off x="456175" y="1311200"/>
            <a:ext cx="10341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7000"/>
              </a:lnSpc>
              <a:spcBef>
                <a:spcPts val="800"/>
              </a:spcBef>
              <a:spcAft>
                <a:spcPts val="3800"/>
              </a:spcAft>
              <a:buNone/>
            </a:pP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Media, Mediana y Moda para datos agrupados en intervalos</a:t>
            </a:r>
            <a:endParaRPr b="1"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69" name="Google Shape;569;p39"/>
          <p:cNvPicPr preferRelativeResize="0"/>
          <p:nvPr/>
        </p:nvPicPr>
        <p:blipFill rotWithShape="1">
          <a:blip r:embed="rId3">
            <a:alphaModFix/>
          </a:blip>
          <a:srcRect b="31472" l="14116" r="18692" t="13525"/>
          <a:stretch/>
        </p:blipFill>
        <p:spPr>
          <a:xfrm>
            <a:off x="7300150" y="2040200"/>
            <a:ext cx="1682325" cy="7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9"/>
          <p:cNvSpPr txBox="1"/>
          <p:nvPr/>
        </p:nvSpPr>
        <p:spPr>
          <a:xfrm>
            <a:off x="9997725" y="2738688"/>
            <a:ext cx="20358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lt1"/>
                </a:solidFill>
              </a:rPr>
              <a:t>Me: n/2     impar</a:t>
            </a:r>
            <a:endParaRPr sz="19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lt1"/>
                </a:solidFill>
              </a:rPr>
              <a:t>Me:n+</a:t>
            </a:r>
            <a:r>
              <a:rPr lang="en-US" sz="1950">
                <a:solidFill>
                  <a:schemeClr val="lt1"/>
                </a:solidFill>
              </a:rPr>
              <a:t>1/2</a:t>
            </a:r>
            <a:r>
              <a:rPr lang="en-US" sz="1950">
                <a:solidFill>
                  <a:schemeClr val="lt1"/>
                </a:solidFill>
              </a:rPr>
              <a:t>  par</a:t>
            </a:r>
            <a:endParaRPr sz="19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lt1"/>
                </a:solidFill>
              </a:rPr>
              <a:t>Mo: f mayor</a:t>
            </a:r>
            <a:endParaRPr sz="1950">
              <a:solidFill>
                <a:schemeClr val="lt1"/>
              </a:solidFill>
            </a:endParaRPr>
          </a:p>
        </p:txBody>
      </p:sp>
      <p:pic>
        <p:nvPicPr>
          <p:cNvPr id="571" name="Google Shape;57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0650" y="3245200"/>
            <a:ext cx="2981325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9"/>
          <p:cNvPicPr preferRelativeResize="0"/>
          <p:nvPr/>
        </p:nvPicPr>
        <p:blipFill rotWithShape="1">
          <a:blip r:embed="rId5">
            <a:alphaModFix/>
          </a:blip>
          <a:srcRect b="33040" l="2083" r="5725" t="24886"/>
          <a:stretch/>
        </p:blipFill>
        <p:spPr>
          <a:xfrm>
            <a:off x="6159000" y="5168575"/>
            <a:ext cx="4265475" cy="7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355300"/>
            <a:ext cx="5742650" cy="291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0"/>
          <p:cNvSpPr txBox="1"/>
          <p:nvPr>
            <p:ph idx="1" type="body"/>
          </p:nvPr>
        </p:nvSpPr>
        <p:spPr>
          <a:xfrm>
            <a:off x="323529" y="271413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Medidas de Variabilidad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79" name="Google Shape;579;p40"/>
          <p:cNvSpPr txBox="1"/>
          <p:nvPr/>
        </p:nvSpPr>
        <p:spPr>
          <a:xfrm>
            <a:off x="171850" y="1611000"/>
            <a:ext cx="5924100" cy="48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6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21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Son intervalos que indican la dispersión de los datos en la escala de medición</a:t>
            </a:r>
            <a:r>
              <a:rPr b="1" lang="en-US" sz="21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b="1" sz="21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67000"/>
              </a:lnSpc>
              <a:spcBef>
                <a:spcPts val="3800"/>
              </a:spcBef>
              <a:spcAft>
                <a:spcPts val="3800"/>
              </a:spcAft>
              <a:buNone/>
            </a:pPr>
            <a:r>
              <a:rPr b="1" lang="en-US" sz="21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Una medida de dispersión determina el grado de acercamiento o distanciamiento de los valores de una distribución frente a su promedio de localización</a:t>
            </a:r>
            <a:r>
              <a:rPr b="1" lang="en-US" sz="21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b="1" sz="21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80" name="Google Shape;580;p40"/>
          <p:cNvPicPr preferRelativeResize="0"/>
          <p:nvPr/>
        </p:nvPicPr>
        <p:blipFill rotWithShape="1">
          <a:blip r:embed="rId3">
            <a:alphaModFix/>
          </a:blip>
          <a:srcRect b="4864" l="1789" r="50503" t="6364"/>
          <a:stretch/>
        </p:blipFill>
        <p:spPr>
          <a:xfrm>
            <a:off x="6463875" y="1152275"/>
            <a:ext cx="3646013" cy="26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0"/>
          <p:cNvPicPr preferRelativeResize="0"/>
          <p:nvPr/>
        </p:nvPicPr>
        <p:blipFill rotWithShape="1">
          <a:blip r:embed="rId3">
            <a:alphaModFix/>
          </a:blip>
          <a:srcRect b="6092" l="52818" r="3515" t="8938"/>
          <a:stretch/>
        </p:blipFill>
        <p:spPr>
          <a:xfrm>
            <a:off x="8445225" y="3838923"/>
            <a:ext cx="3646025" cy="2722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1"/>
          <p:cNvSpPr txBox="1"/>
          <p:nvPr>
            <p:ph idx="1" type="body"/>
          </p:nvPr>
        </p:nvSpPr>
        <p:spPr>
          <a:xfrm>
            <a:off x="323529" y="271413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Medidas de Variabilidad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7" name="Google Shape;587;p41"/>
          <p:cNvSpPr txBox="1"/>
          <p:nvPr/>
        </p:nvSpPr>
        <p:spPr>
          <a:xfrm>
            <a:off x="290225" y="1408500"/>
            <a:ext cx="11639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7000"/>
              </a:lnSpc>
              <a:spcBef>
                <a:spcPts val="800"/>
              </a:spcBef>
              <a:spcAft>
                <a:spcPts val="3800"/>
              </a:spcAft>
              <a:buNone/>
            </a:pPr>
            <a:r>
              <a:rPr b="1" lang="en-US" sz="23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El </a:t>
            </a:r>
            <a:r>
              <a:rPr b="1" i="1" lang="en-US" sz="2350" u="sng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rango</a:t>
            </a:r>
            <a:r>
              <a:rPr b="1" lang="en-US" sz="23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es el tamaño del conjunto de datos</a:t>
            </a:r>
            <a:r>
              <a:rPr b="1" lang="en-US" sz="23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b="1" sz="23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88" name="Google Shape;5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0425" y="2134825"/>
            <a:ext cx="6109500" cy="42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00" y="3632075"/>
            <a:ext cx="4629150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2"/>
          <p:cNvSpPr txBox="1"/>
          <p:nvPr>
            <p:ph idx="1" type="body"/>
          </p:nvPr>
        </p:nvSpPr>
        <p:spPr>
          <a:xfrm>
            <a:off x="323529" y="271413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Medidas de </a:t>
            </a: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Variabilidad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95" name="Google Shape;595;p42"/>
          <p:cNvSpPr txBox="1"/>
          <p:nvPr/>
        </p:nvSpPr>
        <p:spPr>
          <a:xfrm>
            <a:off x="290225" y="1408500"/>
            <a:ext cx="116397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7000"/>
              </a:lnSpc>
              <a:spcBef>
                <a:spcPts val="800"/>
              </a:spcBef>
              <a:spcAft>
                <a:spcPts val="3800"/>
              </a:spcAft>
              <a:buNone/>
            </a:pP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La </a:t>
            </a:r>
            <a:r>
              <a:rPr b="1" i="1" lang="en-US" sz="1950" u="sng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Varianza</a:t>
            </a: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es un valor que indicará que tanto están alejados los datos de la media</a:t>
            </a: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b="1"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96" name="Google Shape;5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475" y="2250775"/>
            <a:ext cx="7327175" cy="390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625" y="3307274"/>
            <a:ext cx="4424850" cy="15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3"/>
          <p:cNvSpPr txBox="1"/>
          <p:nvPr>
            <p:ph idx="1" type="body"/>
          </p:nvPr>
        </p:nvSpPr>
        <p:spPr>
          <a:xfrm>
            <a:off x="323529" y="271413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Medidas de </a:t>
            </a: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Variabilidad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3" name="Google Shape;603;p43"/>
          <p:cNvSpPr txBox="1"/>
          <p:nvPr/>
        </p:nvSpPr>
        <p:spPr>
          <a:xfrm>
            <a:off x="290225" y="1202063"/>
            <a:ext cx="116397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7000"/>
              </a:lnSpc>
              <a:spcBef>
                <a:spcPts val="800"/>
              </a:spcBef>
              <a:spcAft>
                <a:spcPts val="3800"/>
              </a:spcAft>
              <a:buNone/>
            </a:pP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La D</a:t>
            </a: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esviación estándar m</a:t>
            </a: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ide el promedio de las desviaciones de los datos respecto a la media en las mismas unidades de los datos</a:t>
            </a: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b="1"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04" name="Google Shape;6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175" y="2394600"/>
            <a:ext cx="6278925" cy="41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425" y="3342025"/>
            <a:ext cx="5448350" cy="167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4"/>
          <p:cNvSpPr txBox="1"/>
          <p:nvPr>
            <p:ph idx="1" type="body"/>
          </p:nvPr>
        </p:nvSpPr>
        <p:spPr>
          <a:xfrm>
            <a:off x="323529" y="271413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Medidas de </a:t>
            </a: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Variabilidad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11" name="Google Shape;611;p44"/>
          <p:cNvSpPr txBox="1"/>
          <p:nvPr/>
        </p:nvSpPr>
        <p:spPr>
          <a:xfrm>
            <a:off x="290225" y="1408500"/>
            <a:ext cx="116397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7000"/>
              </a:lnSpc>
              <a:spcBef>
                <a:spcPts val="800"/>
              </a:spcBef>
              <a:spcAft>
                <a:spcPts val="3800"/>
              </a:spcAft>
              <a:buNone/>
            </a:pP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El </a:t>
            </a:r>
            <a:r>
              <a:rPr b="1" i="1" lang="en-US" sz="1950" u="sng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b="1" i="1" lang="en-US" sz="1950" u="sng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oeficiente de variación de Pearson</a:t>
            </a: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nos informa acerca de la dispersión relativa de un conjunto de datos.</a:t>
            </a:r>
            <a:endParaRPr b="1"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12" name="Google Shape;6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775" y="2499251"/>
            <a:ext cx="4567647" cy="198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4"/>
          <p:cNvSpPr txBox="1"/>
          <p:nvPr/>
        </p:nvSpPr>
        <p:spPr>
          <a:xfrm>
            <a:off x="236550" y="4719275"/>
            <a:ext cx="117189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67000"/>
              </a:lnSpc>
              <a:spcBef>
                <a:spcPts val="800"/>
              </a:spcBef>
              <a:spcAft>
                <a:spcPts val="3800"/>
              </a:spcAft>
              <a:buNone/>
            </a:pP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El coeficiente de variación toma valores entre 0 y 1. Si el coeficiente es próximo al 0, significa que existe poca variabilidad en los datos y es una muestra muy compacta. En cambio, si tienden a 1 es una muestra muy dispersa y la media pierde confiabilidad</a:t>
            </a:r>
            <a:endParaRPr b="1"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5"/>
          <p:cNvSpPr txBox="1"/>
          <p:nvPr>
            <p:ph idx="1" type="body"/>
          </p:nvPr>
        </p:nvSpPr>
        <p:spPr>
          <a:xfrm>
            <a:off x="323529" y="271413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Medidas de distribución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19" name="Google Shape;6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25" y="1259321"/>
            <a:ext cx="6337450" cy="32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45"/>
          <p:cNvSpPr txBox="1"/>
          <p:nvPr/>
        </p:nvSpPr>
        <p:spPr>
          <a:xfrm>
            <a:off x="7144500" y="1826425"/>
            <a:ext cx="406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5"/>
          <p:cNvSpPr txBox="1"/>
          <p:nvPr/>
        </p:nvSpPr>
        <p:spPr>
          <a:xfrm>
            <a:off x="6974400" y="1259325"/>
            <a:ext cx="52176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CURTOSIS</a:t>
            </a:r>
            <a:endParaRPr b="1" sz="1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Si este coeficiente es nulo, la distribución se dice normal (similar a la distribución normal de Gauss) y recibe el nombre de mesocúrtica.</a:t>
            </a:r>
            <a:endParaRPr b="1" sz="1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Si el coeficiente es positivo, la distribución se llama leptocúrtica, más puntiaguda que la anterior. Hay una mayor concentración de los datos en torno a la media.</a:t>
            </a:r>
            <a:endParaRPr b="1" sz="1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Si el coeficiente es negativo, la distribución se llama platicúrtica y hay una menor concentración de datos en torno a la media. sería más achatada que la primera.</a:t>
            </a:r>
            <a:endParaRPr b="1" sz="1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22" name="Google Shape;62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8375" y="4847649"/>
            <a:ext cx="4064700" cy="145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28"/>
          <p:cNvGrpSpPr/>
          <p:nvPr/>
        </p:nvGrpSpPr>
        <p:grpSpPr>
          <a:xfrm>
            <a:off x="4753161" y="790572"/>
            <a:ext cx="6172989" cy="958096"/>
            <a:chOff x="4753009" y="790578"/>
            <a:chExt cx="5622030" cy="958096"/>
          </a:xfrm>
        </p:grpSpPr>
        <p:grpSp>
          <p:nvGrpSpPr>
            <p:cNvPr id="441" name="Google Shape;441;p28"/>
            <p:cNvGrpSpPr/>
            <p:nvPr/>
          </p:nvGrpSpPr>
          <p:grpSpPr>
            <a:xfrm>
              <a:off x="5946145" y="869517"/>
              <a:ext cx="4428894" cy="615454"/>
              <a:chOff x="6557475" y="1411926"/>
              <a:chExt cx="4507800" cy="615454"/>
            </a:xfrm>
          </p:grpSpPr>
          <p:sp>
            <p:nvSpPr>
              <p:cNvPr id="442" name="Google Shape;442;p28"/>
              <p:cNvSpPr txBox="1"/>
              <p:nvPr/>
            </p:nvSpPr>
            <p:spPr>
              <a:xfrm>
                <a:off x="6557475" y="1750480"/>
                <a:ext cx="45078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¿Qué son?¿Qué buscamos con ellas?</a:t>
                </a:r>
                <a:endParaRPr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443" name="Google Shape;443;p28"/>
              <p:cNvSpPr txBox="1"/>
              <p:nvPr/>
            </p:nvSpPr>
            <p:spPr>
              <a:xfrm>
                <a:off x="6557475" y="1411926"/>
                <a:ext cx="45078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108000" spcFirstLastPara="1" rIns="108000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Estadística descriptiva e inferencial</a:t>
                </a:r>
                <a:endParaRPr b="1" sz="18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p:grpSp>
        <p:sp>
          <p:nvSpPr>
            <p:cNvPr id="444" name="Google Shape;444;p28"/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01</a:t>
              </a:r>
              <a:endParaRPr b="1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4753009" y="790578"/>
              <a:ext cx="958096" cy="958096"/>
            </a:xfrm>
            <a:custGeom>
              <a:rect b="b" l="l" r="r" t="t"/>
              <a:pathLst>
                <a:path extrusionOk="0" h="1182653" w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446" name="Google Shape;446;p28"/>
          <p:cNvGrpSpPr/>
          <p:nvPr/>
        </p:nvGrpSpPr>
        <p:grpSpPr>
          <a:xfrm>
            <a:off x="5330159" y="1766886"/>
            <a:ext cx="5595654" cy="958096"/>
            <a:chOff x="5276743" y="2230161"/>
            <a:chExt cx="5595654" cy="958096"/>
          </a:xfrm>
        </p:grpSpPr>
        <p:grpSp>
          <p:nvGrpSpPr>
            <p:cNvPr id="447" name="Google Shape;447;p28"/>
            <p:cNvGrpSpPr/>
            <p:nvPr/>
          </p:nvGrpSpPr>
          <p:grpSpPr>
            <a:xfrm>
              <a:off x="6443503" y="2309100"/>
              <a:ext cx="4428894" cy="615454"/>
              <a:chOff x="6557475" y="1411926"/>
              <a:chExt cx="4507800" cy="615454"/>
            </a:xfrm>
          </p:grpSpPr>
          <p:sp>
            <p:nvSpPr>
              <p:cNvPr id="448" name="Google Shape;448;p28"/>
              <p:cNvSpPr txBox="1"/>
              <p:nvPr/>
            </p:nvSpPr>
            <p:spPr>
              <a:xfrm>
                <a:off x="6557475" y="1750480"/>
                <a:ext cx="45078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(Media, Mediana y Moda)</a:t>
                </a:r>
                <a:endParaRPr sz="12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449" name="Google Shape;449;p28"/>
              <p:cNvSpPr txBox="1"/>
              <p:nvPr/>
            </p:nvSpPr>
            <p:spPr>
              <a:xfrm>
                <a:off x="6557475" y="1411926"/>
                <a:ext cx="45078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108000" spcFirstLastPara="1" rIns="108000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Medidas de tendencia central </a:t>
                </a:r>
                <a:endParaRPr b="1" sz="18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p:grpSp>
        <p:sp>
          <p:nvSpPr>
            <p:cNvPr id="450" name="Google Shape;450;p28"/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02</a:t>
              </a:r>
              <a:endParaRPr b="1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5276743" y="2230161"/>
              <a:ext cx="958096" cy="958096"/>
            </a:xfrm>
            <a:custGeom>
              <a:rect b="b" l="l" r="r" t="t"/>
              <a:pathLst>
                <a:path extrusionOk="0" h="1182653" w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452" name="Google Shape;452;p28"/>
          <p:cNvGrpSpPr/>
          <p:nvPr/>
        </p:nvGrpSpPr>
        <p:grpSpPr>
          <a:xfrm>
            <a:off x="5890858" y="2660619"/>
            <a:ext cx="5595654" cy="958096"/>
            <a:chOff x="5800477" y="3669744"/>
            <a:chExt cx="5595654" cy="958096"/>
          </a:xfrm>
        </p:grpSpPr>
        <p:grpSp>
          <p:nvGrpSpPr>
            <p:cNvPr id="453" name="Google Shape;453;p28"/>
            <p:cNvGrpSpPr/>
            <p:nvPr/>
          </p:nvGrpSpPr>
          <p:grpSpPr>
            <a:xfrm>
              <a:off x="6967237" y="3748683"/>
              <a:ext cx="4428894" cy="800254"/>
              <a:chOff x="6557475" y="1411926"/>
              <a:chExt cx="4507800" cy="800254"/>
            </a:xfrm>
          </p:grpSpPr>
          <p:sp>
            <p:nvSpPr>
              <p:cNvPr id="454" name="Google Shape;454;p28"/>
              <p:cNvSpPr txBox="1"/>
              <p:nvPr/>
            </p:nvSpPr>
            <p:spPr>
              <a:xfrm>
                <a:off x="6557475" y="1750480"/>
                <a:ext cx="45078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(Rango, Varianza, </a:t>
                </a:r>
                <a:r>
                  <a:rPr lang="en-US" sz="1200">
                    <a:solidFill>
                      <a:schemeClr val="lt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Desviación</a:t>
                </a:r>
                <a:r>
                  <a:rPr lang="en-US" sz="1200">
                    <a:solidFill>
                      <a:schemeClr val="lt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200">
                    <a:solidFill>
                      <a:schemeClr val="lt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estándar y Coeficiente de variación</a:t>
                </a:r>
                <a:r>
                  <a:rPr lang="en-US" sz="1200">
                    <a:solidFill>
                      <a:schemeClr val="lt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)</a:t>
                </a:r>
                <a:endParaRPr sz="12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455" name="Google Shape;455;p28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108000" spcFirstLastPara="1" rIns="108000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Medidas de dispersión</a:t>
                </a:r>
                <a:endParaRPr b="1" sz="18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p:grpSp>
        <p:sp>
          <p:nvSpPr>
            <p:cNvPr id="456" name="Google Shape;456;p28"/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03</a:t>
              </a:r>
              <a:endParaRPr b="1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5800477" y="3669744"/>
              <a:ext cx="958096" cy="958096"/>
            </a:xfrm>
            <a:custGeom>
              <a:rect b="b" l="l" r="r" t="t"/>
              <a:pathLst>
                <a:path extrusionOk="0" h="1182653" w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458" name="Google Shape;458;p28"/>
          <p:cNvGrpSpPr/>
          <p:nvPr/>
        </p:nvGrpSpPr>
        <p:grpSpPr>
          <a:xfrm>
            <a:off x="6537683" y="3675064"/>
            <a:ext cx="5595548" cy="958096"/>
            <a:chOff x="6324210" y="5109327"/>
            <a:chExt cx="5595548" cy="958096"/>
          </a:xfrm>
        </p:grpSpPr>
        <p:grpSp>
          <p:nvGrpSpPr>
            <p:cNvPr id="459" name="Google Shape;459;p28"/>
            <p:cNvGrpSpPr/>
            <p:nvPr/>
          </p:nvGrpSpPr>
          <p:grpSpPr>
            <a:xfrm>
              <a:off x="7490970" y="5188266"/>
              <a:ext cx="4428788" cy="615553"/>
              <a:chOff x="6557475" y="1411926"/>
              <a:chExt cx="4507692" cy="615553"/>
            </a:xfrm>
          </p:grpSpPr>
          <p:sp>
            <p:nvSpPr>
              <p:cNvPr id="460" name="Google Shape;460;p28"/>
              <p:cNvSpPr txBox="1"/>
              <p:nvPr/>
            </p:nvSpPr>
            <p:spPr>
              <a:xfrm>
                <a:off x="6557475" y="1750480"/>
                <a:ext cx="450769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Asimetria y curtosis</a:t>
                </a:r>
                <a:endParaRPr sz="12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461" name="Google Shape;461;p28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108000" spcFirstLastPara="1" rIns="108000" wrap="square" tIns="457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Medidas de </a:t>
                </a:r>
                <a:r>
                  <a:rPr b="1" lang="en-US" sz="1800">
                    <a:solidFill>
                      <a:schemeClr val="lt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distribución</a:t>
                </a:r>
                <a:r>
                  <a:rPr b="1" lang="en-US" sz="1800">
                    <a:solidFill>
                      <a:schemeClr val="lt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 </a:t>
                </a:r>
                <a:endParaRPr b="1" sz="18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p:grpSp>
        <p:sp>
          <p:nvSpPr>
            <p:cNvPr id="462" name="Google Shape;462;p28"/>
            <p:cNvSpPr txBox="1"/>
            <p:nvPr/>
          </p:nvSpPr>
          <p:spPr>
            <a:xfrm>
              <a:off x="6324210" y="5326765"/>
              <a:ext cx="9580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04</a:t>
              </a:r>
              <a:endParaRPr b="1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6324210" y="5109327"/>
              <a:ext cx="958096" cy="958096"/>
            </a:xfrm>
            <a:custGeom>
              <a:rect b="b" l="l" r="r" t="t"/>
              <a:pathLst>
                <a:path extrusionOk="0" h="1182653" w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464" name="Google Shape;464;p28"/>
          <p:cNvSpPr txBox="1"/>
          <p:nvPr/>
        </p:nvSpPr>
        <p:spPr>
          <a:xfrm>
            <a:off x="347925" y="823350"/>
            <a:ext cx="407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CONTENIDO</a:t>
            </a:r>
            <a:endParaRPr b="1" i="1" sz="4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465" name="Google Shape;465;p28"/>
          <p:cNvGrpSpPr/>
          <p:nvPr/>
        </p:nvGrpSpPr>
        <p:grpSpPr>
          <a:xfrm>
            <a:off x="7129708" y="4670977"/>
            <a:ext cx="5595702" cy="957949"/>
            <a:chOff x="6324210" y="5109327"/>
            <a:chExt cx="5595702" cy="957949"/>
          </a:xfrm>
        </p:grpSpPr>
        <p:grpSp>
          <p:nvGrpSpPr>
            <p:cNvPr id="466" name="Google Shape;466;p28"/>
            <p:cNvGrpSpPr/>
            <p:nvPr/>
          </p:nvGrpSpPr>
          <p:grpSpPr>
            <a:xfrm>
              <a:off x="7490998" y="5188266"/>
              <a:ext cx="4428913" cy="800254"/>
              <a:chOff x="6557475" y="1411926"/>
              <a:chExt cx="4507800" cy="800254"/>
            </a:xfrm>
          </p:grpSpPr>
          <p:sp>
            <p:nvSpPr>
              <p:cNvPr id="467" name="Google Shape;467;p28"/>
              <p:cNvSpPr txBox="1"/>
              <p:nvPr/>
            </p:nvSpPr>
            <p:spPr>
              <a:xfrm>
                <a:off x="6557475" y="1750480"/>
                <a:ext cx="45078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Demostración</a:t>
                </a:r>
                <a:r>
                  <a:rPr lang="en-US" sz="1200">
                    <a:solidFill>
                      <a:schemeClr val="lt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de </a:t>
                </a:r>
                <a:r>
                  <a:rPr lang="en-US" sz="1200">
                    <a:solidFill>
                      <a:schemeClr val="lt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análisis</a:t>
                </a:r>
                <a:r>
                  <a:rPr lang="en-US" sz="1200">
                    <a:solidFill>
                      <a:schemeClr val="lt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1200">
                    <a:solidFill>
                      <a:schemeClr val="lt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estadísticos</a:t>
                </a:r>
                <a:r>
                  <a:rPr lang="en-US" sz="1200">
                    <a:solidFill>
                      <a:schemeClr val="lt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en</a:t>
                </a:r>
                <a:endParaRPr sz="12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Excel y Python</a:t>
                </a:r>
                <a:r>
                  <a:rPr lang="en-US" sz="1200">
                    <a:solidFill>
                      <a:schemeClr val="lt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.</a:t>
                </a:r>
                <a:endParaRPr sz="12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468" name="Google Shape;468;p28"/>
              <p:cNvSpPr txBox="1"/>
              <p:nvPr/>
            </p:nvSpPr>
            <p:spPr>
              <a:xfrm>
                <a:off x="6557475" y="1411926"/>
                <a:ext cx="45078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108000" spcFirstLastPara="1" rIns="108000" wrap="square" tIns="457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Aplicabilidad </a:t>
                </a:r>
                <a:r>
                  <a:rPr b="1" lang="en-US" sz="1800">
                    <a:solidFill>
                      <a:schemeClr val="lt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 </a:t>
                </a:r>
                <a:endParaRPr b="1" sz="18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p:grpSp>
        <p:sp>
          <p:nvSpPr>
            <p:cNvPr id="469" name="Google Shape;469;p28"/>
            <p:cNvSpPr txBox="1"/>
            <p:nvPr/>
          </p:nvSpPr>
          <p:spPr>
            <a:xfrm>
              <a:off x="6324210" y="5326765"/>
              <a:ext cx="958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0</a:t>
              </a:r>
              <a:r>
                <a:rPr b="1" lang="en-US" sz="28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5</a:t>
              </a:r>
              <a:endParaRPr b="1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70" name="Google Shape;470;p28"/>
            <p:cNvSpPr/>
            <p:nvPr/>
          </p:nvSpPr>
          <p:spPr>
            <a:xfrm>
              <a:off x="6324335" y="5109327"/>
              <a:ext cx="957949" cy="957949"/>
            </a:xfrm>
            <a:custGeom>
              <a:rect b="b" l="l" r="r" t="t"/>
              <a:pathLst>
                <a:path extrusionOk="0" h="1182653" w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6"/>
          <p:cNvSpPr txBox="1"/>
          <p:nvPr>
            <p:ph idx="1" type="body"/>
          </p:nvPr>
        </p:nvSpPr>
        <p:spPr>
          <a:xfrm>
            <a:off x="323529" y="271413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Medidas de distribución</a:t>
            </a:r>
            <a:endParaRPr/>
          </a:p>
        </p:txBody>
      </p:sp>
      <p:pic>
        <p:nvPicPr>
          <p:cNvPr id="628" name="Google Shape;6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075" y="2449123"/>
            <a:ext cx="10449112" cy="378217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46"/>
          <p:cNvSpPr txBox="1"/>
          <p:nvPr/>
        </p:nvSpPr>
        <p:spPr>
          <a:xfrm>
            <a:off x="1378750" y="1414575"/>
            <a:ext cx="329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ASIMETRIA</a:t>
            </a:r>
            <a:endParaRPr b="1"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7"/>
          <p:cNvSpPr txBox="1"/>
          <p:nvPr>
            <p:ph idx="1" type="body"/>
          </p:nvPr>
        </p:nvSpPr>
        <p:spPr>
          <a:xfrm>
            <a:off x="323529" y="271413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Aplicabilidad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35" name="Google Shape;635;p47"/>
          <p:cNvSpPr txBox="1"/>
          <p:nvPr/>
        </p:nvSpPr>
        <p:spPr>
          <a:xfrm>
            <a:off x="606750" y="2591500"/>
            <a:ext cx="114774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37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Demostración</a:t>
            </a:r>
            <a:r>
              <a:rPr b="1" lang="en-US" sz="37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de </a:t>
            </a:r>
            <a:r>
              <a:rPr b="1" lang="en-US" sz="37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estadística</a:t>
            </a:r>
            <a:r>
              <a:rPr b="1" lang="en-US" sz="37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1" sz="37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None/>
            </a:pPr>
            <a:r>
              <a:rPr b="1" lang="en-US" sz="37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aplicada con Excel y Python.</a:t>
            </a:r>
            <a:endParaRPr b="1" sz="37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3800"/>
              </a:spcBef>
              <a:spcAft>
                <a:spcPts val="3800"/>
              </a:spcAft>
              <a:buNone/>
            </a:pPr>
            <a:r>
              <a:rPr b="1" lang="en-US" sz="185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https://drive.google.com/drive/folders/1XYHueWMmamz3ghuL_bZlXRwsv1XYRSvQ</a:t>
            </a:r>
            <a:endParaRPr b="1" sz="18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48"/>
          <p:cNvGrpSpPr/>
          <p:nvPr/>
        </p:nvGrpSpPr>
        <p:grpSpPr>
          <a:xfrm>
            <a:off x="1662500" y="4562108"/>
            <a:ext cx="10337706" cy="2163032"/>
            <a:chOff x="148" y="3698936"/>
            <a:chExt cx="12889907" cy="3225037"/>
          </a:xfrm>
        </p:grpSpPr>
        <p:sp>
          <p:nvSpPr>
            <p:cNvPr id="641" name="Google Shape;641;p48"/>
            <p:cNvSpPr txBox="1"/>
            <p:nvPr/>
          </p:nvSpPr>
          <p:spPr>
            <a:xfrm>
              <a:off x="3276855" y="4996173"/>
              <a:ext cx="9613200" cy="192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8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¡GRACIAS!</a:t>
              </a:r>
              <a:endParaRPr b="1" sz="7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42" name="Google Shape;642;p48"/>
            <p:cNvSpPr txBox="1"/>
            <p:nvPr/>
          </p:nvSpPr>
          <p:spPr>
            <a:xfrm>
              <a:off x="148" y="3698936"/>
              <a:ext cx="121920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9"/>
          <p:cNvSpPr txBox="1"/>
          <p:nvPr>
            <p:ph idx="1" type="body"/>
          </p:nvPr>
        </p:nvSpPr>
        <p:spPr>
          <a:xfrm>
            <a:off x="323525" y="271425"/>
            <a:ext cx="90894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La </a:t>
            </a: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Estadística 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6" name="Google Shape;476;p29"/>
          <p:cNvSpPr txBox="1"/>
          <p:nvPr/>
        </p:nvSpPr>
        <p:spPr>
          <a:xfrm>
            <a:off x="323525" y="2089950"/>
            <a:ext cx="57879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Es la ciencia encargada de recopilar,organizar,procesar,analizar e interpretar datos con el fin de deducir las </a:t>
            </a:r>
            <a:r>
              <a:rPr b="1" lang="en-US" sz="2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características</a:t>
            </a:r>
            <a:r>
              <a:rPr b="1" lang="en-US" sz="2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de un grupo </a:t>
            </a:r>
            <a:r>
              <a:rPr b="1" lang="en-US" sz="2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específico</a:t>
            </a:r>
            <a:r>
              <a:rPr b="1" lang="en-US" sz="2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1" sz="2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77" name="Google Shape;4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300" y="2164100"/>
            <a:ext cx="5669200" cy="28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0"/>
          <p:cNvSpPr txBox="1"/>
          <p:nvPr>
            <p:ph idx="1" type="body"/>
          </p:nvPr>
        </p:nvSpPr>
        <p:spPr>
          <a:xfrm>
            <a:off x="323525" y="271425"/>
            <a:ext cx="90894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Estadística descriptiva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3" name="Google Shape;483;p30"/>
          <p:cNvSpPr txBox="1"/>
          <p:nvPr/>
        </p:nvSpPr>
        <p:spPr>
          <a:xfrm>
            <a:off x="458700" y="2389775"/>
            <a:ext cx="55188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Es un conjunto de técnicas y procedimiento</a:t>
            </a:r>
            <a:r>
              <a:rPr b="1" lang="en-US" sz="2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 	que </a:t>
            </a:r>
            <a:r>
              <a:rPr b="1" lang="en-US" sz="2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organizar,</a:t>
            </a:r>
            <a:r>
              <a:rPr b="1" lang="en-US" sz="2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reúne</a:t>
            </a:r>
            <a:r>
              <a:rPr b="1" lang="en-US" sz="2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	y	 comunica	</a:t>
            </a:r>
            <a:r>
              <a:rPr b="1" lang="en-US" sz="2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información</a:t>
            </a:r>
            <a:r>
              <a:rPr b="1" lang="en-US" sz="2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lang="en-US" sz="2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numérica</a:t>
            </a:r>
            <a:r>
              <a:rPr b="1" lang="en-US" sz="2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1" sz="2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84" name="Google Shape;4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2075" y="1169950"/>
            <a:ext cx="5456800" cy="536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1"/>
          <p:cNvSpPr txBox="1"/>
          <p:nvPr>
            <p:ph idx="1" type="body"/>
          </p:nvPr>
        </p:nvSpPr>
        <p:spPr>
          <a:xfrm>
            <a:off x="323525" y="271425"/>
            <a:ext cx="106494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Tipos de </a:t>
            </a: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análisis</a:t>
            </a: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  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0" name="Google Shape;490;p31"/>
          <p:cNvSpPr txBox="1"/>
          <p:nvPr/>
        </p:nvSpPr>
        <p:spPr>
          <a:xfrm>
            <a:off x="396250" y="1895975"/>
            <a:ext cx="55188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MEDIA</a:t>
            </a:r>
            <a:endParaRPr b="1" sz="2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MEDIANA</a:t>
            </a:r>
            <a:endParaRPr b="1" sz="2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MODA</a:t>
            </a:r>
            <a:endParaRPr b="1" sz="2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91" name="Google Shape;4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550" y="2128175"/>
            <a:ext cx="3470326" cy="21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1"/>
          <p:cNvSpPr txBox="1"/>
          <p:nvPr/>
        </p:nvSpPr>
        <p:spPr>
          <a:xfrm>
            <a:off x="197950" y="1295675"/>
            <a:ext cx="6907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medidas de tendencia central </a:t>
            </a:r>
            <a:endParaRPr b="1" sz="2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3" name="Google Shape;493;p31"/>
          <p:cNvSpPr txBox="1"/>
          <p:nvPr/>
        </p:nvSpPr>
        <p:spPr>
          <a:xfrm>
            <a:off x="197950" y="4455675"/>
            <a:ext cx="6907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Medidas de dispercion </a:t>
            </a:r>
            <a:endParaRPr b="1" sz="2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VARIANZA </a:t>
            </a:r>
            <a:endParaRPr b="1" sz="2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DESVIACIÓN</a:t>
            </a:r>
            <a:r>
              <a:rPr b="1" lang="en-US" sz="2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lang="en-US" sz="2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ESTÁNDAR</a:t>
            </a:r>
            <a:endParaRPr b="1" sz="2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RANGO</a:t>
            </a:r>
            <a:r>
              <a:rPr b="1" lang="en-US" sz="2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1" sz="2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4" name="Google Shape;494;p31"/>
          <p:cNvSpPr txBox="1"/>
          <p:nvPr/>
        </p:nvSpPr>
        <p:spPr>
          <a:xfrm>
            <a:off x="7105750" y="3073500"/>
            <a:ext cx="6907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medidas distribucion</a:t>
            </a:r>
            <a:endParaRPr b="1" sz="2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1" sz="2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2"/>
          <p:cNvSpPr txBox="1"/>
          <p:nvPr>
            <p:ph idx="1" type="body"/>
          </p:nvPr>
        </p:nvSpPr>
        <p:spPr>
          <a:xfrm>
            <a:off x="323524" y="271425"/>
            <a:ext cx="80256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b="1" lang="en-US" sz="4500"/>
              <a:t> Estadistica inferencial</a:t>
            </a:r>
            <a:endParaRPr b="1" sz="4500"/>
          </a:p>
        </p:txBody>
      </p:sp>
      <p:sp>
        <p:nvSpPr>
          <p:cNvPr id="500" name="Google Shape;500;p32"/>
          <p:cNvSpPr txBox="1"/>
          <p:nvPr/>
        </p:nvSpPr>
        <p:spPr>
          <a:xfrm>
            <a:off x="446250" y="2720613"/>
            <a:ext cx="4490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Se estudian </a:t>
            </a:r>
            <a:r>
              <a:rPr b="1" lang="en-US" sz="25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técnicas</a:t>
            </a:r>
            <a:r>
              <a:rPr b="1" lang="en-US" sz="25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y procedimientos con el objetivo de extender o generalizar la </a:t>
            </a:r>
            <a:r>
              <a:rPr b="1" lang="en-US" sz="25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información</a:t>
            </a:r>
            <a:r>
              <a:rPr b="1" lang="en-US" sz="25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de una muestra a la </a:t>
            </a:r>
            <a:r>
              <a:rPr b="1" lang="en-US" sz="25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población</a:t>
            </a:r>
            <a:r>
              <a:rPr b="1" lang="en-US" sz="25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1" sz="25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01" name="Google Shape;5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475" y="1261625"/>
            <a:ext cx="6642376" cy="508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3"/>
          <p:cNvSpPr txBox="1"/>
          <p:nvPr>
            <p:ph idx="1" type="body"/>
          </p:nvPr>
        </p:nvSpPr>
        <p:spPr>
          <a:xfrm>
            <a:off x="323525" y="196650"/>
            <a:ext cx="118686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b="1" lang="en-US" sz="4500"/>
              <a:t> </a:t>
            </a:r>
            <a:r>
              <a:rPr b="1" lang="en-US" sz="3600"/>
              <a:t>Importancia</a:t>
            </a:r>
            <a:r>
              <a:rPr b="1" lang="en-US" sz="3600"/>
              <a:t> de la </a:t>
            </a:r>
            <a:r>
              <a:rPr b="1" lang="en-US" sz="3600"/>
              <a:t>estadística </a:t>
            </a:r>
            <a:r>
              <a:rPr b="1" lang="en-US" sz="3600"/>
              <a:t>en Big Data</a:t>
            </a:r>
            <a:endParaRPr b="1" sz="3600"/>
          </a:p>
        </p:txBody>
      </p:sp>
      <p:sp>
        <p:nvSpPr>
          <p:cNvPr id="507" name="Google Shape;507;p33"/>
          <p:cNvSpPr txBox="1"/>
          <p:nvPr/>
        </p:nvSpPr>
        <p:spPr>
          <a:xfrm>
            <a:off x="6310125" y="2414850"/>
            <a:ext cx="57726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b="1" lang="en-US" sz="25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 primera etapa del análisis de datos es explorar todo tipo de datos  y esto lo hacemos con la ayuda de la estadística.</a:t>
            </a:r>
            <a:endParaRPr b="1" sz="25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08" name="Google Shape;5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25" y="1789552"/>
            <a:ext cx="5376901" cy="3583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4"/>
          <p:cNvSpPr txBox="1"/>
          <p:nvPr>
            <p:ph idx="1" type="body"/>
          </p:nvPr>
        </p:nvSpPr>
        <p:spPr>
          <a:xfrm>
            <a:off x="323529" y="271413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Medidas de tendencia central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4" name="Google Shape;514;p34"/>
          <p:cNvSpPr txBox="1"/>
          <p:nvPr/>
        </p:nvSpPr>
        <p:spPr>
          <a:xfrm>
            <a:off x="109525" y="1764425"/>
            <a:ext cx="5213700" cy="4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6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21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b="1" lang="en-US" sz="21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orresponden  valores que generalmente se ubican en la parte central de un conjunto de datos.</a:t>
            </a:r>
            <a:endParaRPr b="1" sz="21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67000"/>
              </a:lnSpc>
              <a:spcBef>
                <a:spcPts val="3800"/>
              </a:spcBef>
              <a:spcAft>
                <a:spcPts val="3800"/>
              </a:spcAft>
              <a:buNone/>
            </a:pPr>
            <a:r>
              <a:rPr b="1" lang="en-US" sz="21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Son de gran utilidad para poder resumir propiedades básicas de la muestra.</a:t>
            </a:r>
            <a:endParaRPr b="1" sz="21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15" name="Google Shape;5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150" y="1943675"/>
            <a:ext cx="6483699" cy="396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6" name="Google Shape;516;p34"/>
          <p:cNvCxnSpPr/>
          <p:nvPr/>
        </p:nvCxnSpPr>
        <p:spPr>
          <a:xfrm>
            <a:off x="10820800" y="2107850"/>
            <a:ext cx="6300" cy="31905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7" name="Google Shape;517;p34"/>
          <p:cNvCxnSpPr/>
          <p:nvPr/>
        </p:nvCxnSpPr>
        <p:spPr>
          <a:xfrm>
            <a:off x="6195925" y="2936625"/>
            <a:ext cx="361500" cy="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34"/>
          <p:cNvCxnSpPr/>
          <p:nvPr/>
        </p:nvCxnSpPr>
        <p:spPr>
          <a:xfrm flipH="1">
            <a:off x="10431300" y="2366275"/>
            <a:ext cx="13800" cy="29322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34"/>
          <p:cNvCxnSpPr/>
          <p:nvPr/>
        </p:nvCxnSpPr>
        <p:spPr>
          <a:xfrm>
            <a:off x="6208375" y="2487750"/>
            <a:ext cx="3366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34"/>
          <p:cNvCxnSpPr/>
          <p:nvPr/>
        </p:nvCxnSpPr>
        <p:spPr>
          <a:xfrm>
            <a:off x="10322375" y="2421125"/>
            <a:ext cx="0" cy="289080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34"/>
          <p:cNvCxnSpPr/>
          <p:nvPr/>
        </p:nvCxnSpPr>
        <p:spPr>
          <a:xfrm>
            <a:off x="6195925" y="2737150"/>
            <a:ext cx="3615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5"/>
          <p:cNvSpPr txBox="1"/>
          <p:nvPr>
            <p:ph idx="1" type="body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Medidas de tendencia central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27" name="Google Shape;527;p35"/>
          <p:cNvSpPr txBox="1"/>
          <p:nvPr/>
        </p:nvSpPr>
        <p:spPr>
          <a:xfrm>
            <a:off x="487750" y="1175400"/>
            <a:ext cx="108303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7000"/>
              </a:lnSpc>
              <a:spcBef>
                <a:spcPts val="800"/>
              </a:spcBef>
              <a:spcAft>
                <a:spcPts val="3800"/>
              </a:spcAft>
              <a:buNone/>
            </a:pPr>
            <a:r>
              <a:rPr b="1" lang="en-US" sz="23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La </a:t>
            </a:r>
            <a:r>
              <a:rPr b="1" i="1" lang="en-US" sz="2350" u="sng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media</a:t>
            </a:r>
            <a:r>
              <a:rPr b="1" i="1" lang="en-US" sz="23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lang="en-US" sz="23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hace referencia al valor que representa el centro de los datos</a:t>
            </a:r>
            <a:r>
              <a:rPr b="1" lang="en-US" sz="23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b="1" sz="23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28" name="Google Shape;5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100" y="3080500"/>
            <a:ext cx="53340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1351">
            <a:off x="6580021" y="2905008"/>
            <a:ext cx="5282786" cy="2778734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5"/>
          <p:cNvSpPr txBox="1"/>
          <p:nvPr/>
        </p:nvSpPr>
        <p:spPr>
          <a:xfrm>
            <a:off x="820525" y="2460800"/>
            <a:ext cx="4453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Para datos sin agrupar</a:t>
            </a:r>
            <a:endParaRPr b="1"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1" name="Google Shape;531;p35"/>
          <p:cNvSpPr txBox="1"/>
          <p:nvPr/>
        </p:nvSpPr>
        <p:spPr>
          <a:xfrm>
            <a:off x="867550" y="4548900"/>
            <a:ext cx="370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Para datos agrupados</a:t>
            </a:r>
            <a:endParaRPr b="1"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32" name="Google Shape;532;p35"/>
          <p:cNvPicPr preferRelativeResize="0"/>
          <p:nvPr/>
        </p:nvPicPr>
        <p:blipFill rotWithShape="1">
          <a:blip r:embed="rId5">
            <a:alphaModFix/>
          </a:blip>
          <a:srcRect b="27997" l="13889" r="17518" t="11622"/>
          <a:stretch/>
        </p:blipFill>
        <p:spPr>
          <a:xfrm>
            <a:off x="2059750" y="5168600"/>
            <a:ext cx="232429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tents Slide Master">
  <a:themeElements>
    <a:clrScheme name="Aspecto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ver and End Slide Master">
  <a:themeElements>
    <a:clrScheme name="ALLPPT - COLOR 00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